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6" r:id="rId1"/>
    <p:sldMasterId id="2147483679" r:id="rId2"/>
  </p:sldMasterIdLst>
  <p:sldIdLst>
    <p:sldId id="256" r:id="rId3"/>
    <p:sldId id="258" r:id="rId4"/>
    <p:sldId id="259" r:id="rId5"/>
    <p:sldId id="268" r:id="rId6"/>
    <p:sldId id="267" r:id="rId7"/>
    <p:sldId id="260" r:id="rId8"/>
    <p:sldId id="355" r:id="rId9"/>
    <p:sldId id="265" r:id="rId10"/>
    <p:sldId id="269" r:id="rId11"/>
    <p:sldId id="354" r:id="rId12"/>
    <p:sldId id="280" r:id="rId13"/>
    <p:sldId id="272" r:id="rId14"/>
    <p:sldId id="282" r:id="rId15"/>
  </p:sldIdLst>
  <p:sldSz cx="12192000" cy="6858000"/>
  <p:notesSz cx="6858000" cy="9144000"/>
  <p:defaultTextStyle>
    <a:defPPr>
      <a:defRPr lang="zh-CN"/>
    </a:defPPr>
    <a:lvl1pPr marL="0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189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377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566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754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5943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131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320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509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73A1C"/>
    <a:srgbClr val="F23C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DF18680-E054-41AD-8BC1-D1AEF772440D}" styleName="中度样式 2 - 强调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5FD0F851-EC5A-4D38-B0AD-8093EC10F338}" styleName="浅色样式 1 - 强调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FABFCF23-3B69-468F-B69F-88F6DE6A72F2}" styleName="中度样式 1 - 强调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22838BEF-8BB2-4498-84A7-C5851F593DF1}" styleName="中度样式 4 - 强调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  <a:tblStyle styleId="{5A111915-BE36-4E01-A7E5-04B1672EAD32}" styleName="浅色样式 2 - 强调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157"/>
    <p:restoredTop sz="93699"/>
  </p:normalViewPr>
  <p:slideViewPr>
    <p:cSldViewPr snapToGrid="0" snapToObjects="1">
      <p:cViewPr varScale="1">
        <p:scale>
          <a:sx n="104" d="100"/>
          <a:sy n="104" d="100"/>
        </p:scale>
        <p:origin x="864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theme" Target="theme/theme1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10" Type="http://schemas.openxmlformats.org/officeDocument/2006/relationships/slide" Target="slides/slide8.xml"/><Relationship Id="rId19" Type="http://schemas.openxmlformats.org/officeDocument/2006/relationships/tableStyles" Target="tableStyle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/Relationships>
</file>

<file path=ppt/media/image1.png>
</file>

<file path=ppt/media/image10.png>
</file>

<file path=ppt/media/image2.tiff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tiff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100000">
                <a:schemeClr val="accent2">
                  <a:lumMod val="50000"/>
                </a:schemeClr>
              </a:gs>
              <a:gs pos="41000">
                <a:schemeClr val="accent1">
                  <a:lumMod val="75000"/>
                </a:schemeClr>
              </a:gs>
              <a:gs pos="0">
                <a:schemeClr val="accent3">
                  <a:lumMod val="75000"/>
                </a:schemeClr>
              </a:gs>
              <a:gs pos="72000">
                <a:schemeClr val="accent2">
                  <a:lumMod val="75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" name="文本占位符 6"/>
          <p:cNvSpPr>
            <a:spLocks noGrp="1"/>
          </p:cNvSpPr>
          <p:nvPr>
            <p:ph type="body" sz="quarter" idx="13"/>
          </p:nvPr>
        </p:nvSpPr>
        <p:spPr>
          <a:xfrm>
            <a:off x="2915213" y="2128074"/>
            <a:ext cx="8084654" cy="1041761"/>
          </a:xfrm>
          <a:prstGeom prst="rect">
            <a:avLst/>
          </a:prstGeom>
        </p:spPr>
        <p:txBody>
          <a:bodyPr anchor="t"/>
          <a:lstStyle>
            <a:lvl1pPr marL="0" indent="0" algn="l">
              <a:lnSpc>
                <a:spcPct val="100000"/>
              </a:lnSpc>
              <a:buNone/>
              <a:defRPr sz="54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  <p:grpSp>
        <p:nvGrpSpPr>
          <p:cNvPr id="9" name="组 8"/>
          <p:cNvGrpSpPr/>
          <p:nvPr userDrawn="1"/>
        </p:nvGrpSpPr>
        <p:grpSpPr>
          <a:xfrm rot="18636342">
            <a:off x="-4842314" y="-4768554"/>
            <a:ext cx="9526783" cy="8018066"/>
            <a:chOff x="-1833690" y="-2141397"/>
            <a:chExt cx="9526783" cy="9526783"/>
          </a:xfrm>
        </p:grpSpPr>
        <p:sp>
          <p:nvSpPr>
            <p:cNvPr id="7" name="椭圆 1"/>
            <p:cNvSpPr/>
            <p:nvPr userDrawn="1"/>
          </p:nvSpPr>
          <p:spPr>
            <a:xfrm rot="19800000">
              <a:off x="-1833690" y="-1857884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8" name="椭圆 1"/>
            <p:cNvSpPr/>
            <p:nvPr userDrawn="1"/>
          </p:nvSpPr>
          <p:spPr>
            <a:xfrm rot="16690395">
              <a:off x="-1479391" y="-1768634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  <p:sp>
        <p:nvSpPr>
          <p:cNvPr id="10" name="文本占位符 6"/>
          <p:cNvSpPr>
            <a:spLocks noGrp="1"/>
          </p:cNvSpPr>
          <p:nvPr>
            <p:ph type="body" sz="quarter" idx="14"/>
          </p:nvPr>
        </p:nvSpPr>
        <p:spPr>
          <a:xfrm>
            <a:off x="2915213" y="3169834"/>
            <a:ext cx="8084654" cy="588643"/>
          </a:xfrm>
          <a:prstGeom prst="rect">
            <a:avLst/>
          </a:prstGeom>
        </p:spPr>
        <p:txBody>
          <a:bodyPr anchor="t"/>
          <a:lstStyle>
            <a:lvl1pPr marL="0" indent="0" algn="l">
              <a:lnSpc>
                <a:spcPct val="100000"/>
              </a:lnSpc>
              <a:buNone/>
              <a:defRPr sz="2400" b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  <p:grpSp>
        <p:nvGrpSpPr>
          <p:cNvPr id="11" name="组 10"/>
          <p:cNvGrpSpPr/>
          <p:nvPr userDrawn="1"/>
        </p:nvGrpSpPr>
        <p:grpSpPr>
          <a:xfrm rot="18636342">
            <a:off x="7423535" y="5313870"/>
            <a:ext cx="9526783" cy="8018066"/>
            <a:chOff x="-1833690" y="-2141397"/>
            <a:chExt cx="9526783" cy="9526783"/>
          </a:xfrm>
        </p:grpSpPr>
        <p:sp>
          <p:nvSpPr>
            <p:cNvPr id="12" name="椭圆 1"/>
            <p:cNvSpPr/>
            <p:nvPr userDrawn="1"/>
          </p:nvSpPr>
          <p:spPr>
            <a:xfrm rot="19800000">
              <a:off x="-1833690" y="-1857884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13" name="椭圆 1"/>
            <p:cNvSpPr/>
            <p:nvPr userDrawn="1"/>
          </p:nvSpPr>
          <p:spPr>
            <a:xfrm rot="16690395">
              <a:off x="-1479391" y="-1768634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  <p:sp>
        <p:nvSpPr>
          <p:cNvPr id="14" name="文本占位符 6"/>
          <p:cNvSpPr>
            <a:spLocks noGrp="1"/>
          </p:cNvSpPr>
          <p:nvPr>
            <p:ph type="body" sz="quarter" idx="15"/>
          </p:nvPr>
        </p:nvSpPr>
        <p:spPr>
          <a:xfrm>
            <a:off x="2915213" y="4033466"/>
            <a:ext cx="8084654" cy="588643"/>
          </a:xfrm>
          <a:prstGeom prst="rect">
            <a:avLst/>
          </a:prstGeom>
        </p:spPr>
        <p:txBody>
          <a:bodyPr anchor="t"/>
          <a:lstStyle>
            <a:lvl1pPr marL="285750" indent="-285750" algn="l">
              <a:lnSpc>
                <a:spcPct val="100000"/>
              </a:lnSpc>
              <a:buFont typeface="Arial" charset="0"/>
              <a:buChar char="•"/>
              <a:defRPr sz="1400" b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6798210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副标题页_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5">
                  <a:lumMod val="89000"/>
                </a:schemeClr>
              </a:gs>
              <a:gs pos="23000">
                <a:schemeClr val="accent5">
                  <a:lumMod val="89000"/>
                </a:schemeClr>
              </a:gs>
              <a:gs pos="69000">
                <a:schemeClr val="accent5">
                  <a:lumMod val="75000"/>
                </a:schemeClr>
              </a:gs>
              <a:gs pos="97000">
                <a:schemeClr val="accent5">
                  <a:lumMod val="7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7" name="组 6"/>
          <p:cNvGrpSpPr/>
          <p:nvPr userDrawn="1"/>
        </p:nvGrpSpPr>
        <p:grpSpPr>
          <a:xfrm>
            <a:off x="1955282" y="-1803666"/>
            <a:ext cx="7870890" cy="6691365"/>
            <a:chOff x="5067768" y="-852735"/>
            <a:chExt cx="9613786" cy="9526783"/>
          </a:xfrm>
        </p:grpSpPr>
        <p:sp>
          <p:nvSpPr>
            <p:cNvPr id="5" name="椭圆 1"/>
            <p:cNvSpPr/>
            <p:nvPr userDrawn="1"/>
          </p:nvSpPr>
          <p:spPr>
            <a:xfrm rot="19800000">
              <a:off x="5067768" y="-247745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6" name="椭圆 1"/>
            <p:cNvSpPr/>
            <p:nvPr userDrawn="1"/>
          </p:nvSpPr>
          <p:spPr>
            <a:xfrm rot="17526771">
              <a:off x="5527534" y="-479972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  <p:sp>
        <p:nvSpPr>
          <p:cNvPr id="8" name="文本占位符 6"/>
          <p:cNvSpPr>
            <a:spLocks noGrp="1"/>
          </p:cNvSpPr>
          <p:nvPr>
            <p:ph type="body" sz="quarter" idx="15" hasCustomPrompt="1"/>
          </p:nvPr>
        </p:nvSpPr>
        <p:spPr>
          <a:xfrm>
            <a:off x="4640704" y="660100"/>
            <a:ext cx="2910592" cy="2373032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16600" b="1">
                <a:solidFill>
                  <a:schemeClr val="accent5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9" name="文本占位符 6"/>
          <p:cNvSpPr>
            <a:spLocks noGrp="1"/>
          </p:cNvSpPr>
          <p:nvPr>
            <p:ph type="body" sz="quarter" idx="16"/>
          </p:nvPr>
        </p:nvSpPr>
        <p:spPr>
          <a:xfrm>
            <a:off x="3724507" y="3033133"/>
            <a:ext cx="4742986" cy="825190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4000" b="0">
                <a:solidFill>
                  <a:schemeClr val="accent5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89993421-494B-4FDF-9019-2C6C1B77F1A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05227" y="6148837"/>
            <a:ext cx="604603" cy="6046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93001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89000"/>
                </a:schemeClr>
              </a:gs>
              <a:gs pos="23000">
                <a:schemeClr val="accent1">
                  <a:lumMod val="89000"/>
                </a:schemeClr>
              </a:gs>
              <a:gs pos="69000">
                <a:schemeClr val="accent1">
                  <a:lumMod val="75000"/>
                </a:schemeClr>
              </a:gs>
              <a:gs pos="97000">
                <a:schemeClr val="accent1">
                  <a:lumMod val="70000"/>
                </a:schemeClr>
              </a:gs>
            </a:gsLst>
            <a:lin ang="135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6" name="组 5"/>
          <p:cNvGrpSpPr/>
          <p:nvPr userDrawn="1"/>
        </p:nvGrpSpPr>
        <p:grpSpPr>
          <a:xfrm rot="17100000" flipH="1">
            <a:off x="1415669" y="-1088262"/>
            <a:ext cx="12969854" cy="15178844"/>
            <a:chOff x="-3533241" y="-1493421"/>
            <a:chExt cx="10611835" cy="9526783"/>
          </a:xfrm>
        </p:grpSpPr>
        <p:sp>
          <p:nvSpPr>
            <p:cNvPr id="3" name="椭圆 1"/>
            <p:cNvSpPr/>
            <p:nvPr userDrawn="1"/>
          </p:nvSpPr>
          <p:spPr>
            <a:xfrm rot="19800000">
              <a:off x="-3533241" y="-1061330"/>
              <a:ext cx="10611835" cy="8841402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4" name="椭圆 1"/>
            <p:cNvSpPr/>
            <p:nvPr userDrawn="1"/>
          </p:nvSpPr>
          <p:spPr>
            <a:xfrm rot="17526771">
              <a:off x="-3623933" y="-1120658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  <p:sp>
        <p:nvSpPr>
          <p:cNvPr id="10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322289" y="258233"/>
            <a:ext cx="5302783" cy="721395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l">
              <a:buNone/>
              <a:defRPr sz="24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</a:lstStyle>
          <a:p>
            <a:pPr lvl="0"/>
            <a:r>
              <a:rPr kumimoji="1" lang="en-US" altLang="zh-CN" dirty="0"/>
              <a:t>CLICK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ADD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YOUR</a:t>
            </a:r>
            <a:r>
              <a:rPr kumimoji="1" lang="zh-CN" altLang="en-US" dirty="0"/>
              <a:t> </a:t>
            </a:r>
            <a:r>
              <a:rPr kumimoji="1" lang="en-US" altLang="zh-CN" dirty="0"/>
              <a:t>TITLE</a:t>
            </a:r>
            <a:endParaRPr kumimoji="1" lang="zh-CN" altLang="en-US" dirty="0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8B34F55A-15B4-4300-A6B9-3D1DB4A0C52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05227" y="6148837"/>
            <a:ext cx="604603" cy="6046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083393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89000"/>
                </a:schemeClr>
              </a:gs>
              <a:gs pos="23000">
                <a:schemeClr val="accent3">
                  <a:lumMod val="89000"/>
                </a:schemeClr>
              </a:gs>
              <a:gs pos="69000">
                <a:schemeClr val="accent3">
                  <a:lumMod val="75000"/>
                </a:schemeClr>
              </a:gs>
              <a:gs pos="97000">
                <a:schemeClr val="accent3">
                  <a:lumMod val="70000"/>
                </a:schemeClr>
              </a:gs>
            </a:gsLst>
            <a:lin ang="135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" name="椭圆 1"/>
          <p:cNvSpPr/>
          <p:nvPr userDrawn="1"/>
        </p:nvSpPr>
        <p:spPr>
          <a:xfrm rot="19800000">
            <a:off x="5067768" y="-247745"/>
            <a:ext cx="9526783" cy="8781257"/>
          </a:xfrm>
          <a:custGeom>
            <a:avLst/>
            <a:gdLst>
              <a:gd name="connsiteX0" fmla="*/ 0 w 5312228"/>
              <a:gd name="connsiteY0" fmla="*/ 2656114 h 5312228"/>
              <a:gd name="connsiteX1" fmla="*/ 2656114 w 5312228"/>
              <a:gd name="connsiteY1" fmla="*/ 0 h 5312228"/>
              <a:gd name="connsiteX2" fmla="*/ 5312228 w 5312228"/>
              <a:gd name="connsiteY2" fmla="*/ 2656114 h 5312228"/>
              <a:gd name="connsiteX3" fmla="*/ 2656114 w 5312228"/>
              <a:gd name="connsiteY3" fmla="*/ 5312228 h 5312228"/>
              <a:gd name="connsiteX4" fmla="*/ 0 w 5312228"/>
              <a:gd name="connsiteY4" fmla="*/ 2656114 h 5312228"/>
              <a:gd name="connsiteX0" fmla="*/ 108839 w 5421067"/>
              <a:gd name="connsiteY0" fmla="*/ 2712298 h 5368412"/>
              <a:gd name="connsiteX1" fmla="*/ 732953 w 5421067"/>
              <a:gd name="connsiteY1" fmla="*/ 1043155 h 5368412"/>
              <a:gd name="connsiteX2" fmla="*/ 2764953 w 5421067"/>
              <a:gd name="connsiteY2" fmla="*/ 56184 h 5368412"/>
              <a:gd name="connsiteX3" fmla="*/ 5421067 w 5421067"/>
              <a:gd name="connsiteY3" fmla="*/ 2712298 h 5368412"/>
              <a:gd name="connsiteX4" fmla="*/ 2764953 w 5421067"/>
              <a:gd name="connsiteY4" fmla="*/ 5368412 h 5368412"/>
              <a:gd name="connsiteX5" fmla="*/ 108839 w 5421067"/>
              <a:gd name="connsiteY5" fmla="*/ 2712298 h 5368412"/>
              <a:gd name="connsiteX0" fmla="*/ 108839 w 5480256"/>
              <a:gd name="connsiteY0" fmla="*/ 2656720 h 5312834"/>
              <a:gd name="connsiteX1" fmla="*/ 732953 w 5480256"/>
              <a:gd name="connsiteY1" fmla="*/ 987577 h 5312834"/>
              <a:gd name="connsiteX2" fmla="*/ 2764953 w 5480256"/>
              <a:gd name="connsiteY2" fmla="*/ 606 h 5312834"/>
              <a:gd name="connsiteX3" fmla="*/ 4303469 w 5480256"/>
              <a:gd name="connsiteY3" fmla="*/ 871463 h 5312834"/>
              <a:gd name="connsiteX4" fmla="*/ 5421067 w 5480256"/>
              <a:gd name="connsiteY4" fmla="*/ 2656720 h 5312834"/>
              <a:gd name="connsiteX5" fmla="*/ 2764953 w 5480256"/>
              <a:gd name="connsiteY5" fmla="*/ 5312834 h 5312834"/>
              <a:gd name="connsiteX6" fmla="*/ 108839 w 5480256"/>
              <a:gd name="connsiteY6" fmla="*/ 2656720 h 5312834"/>
              <a:gd name="connsiteX0" fmla="*/ 108839 w 5544800"/>
              <a:gd name="connsiteY0" fmla="*/ 2666351 h 5322465"/>
              <a:gd name="connsiteX1" fmla="*/ 732953 w 5544800"/>
              <a:gd name="connsiteY1" fmla="*/ 997208 h 5322465"/>
              <a:gd name="connsiteX2" fmla="*/ 2764953 w 5544800"/>
              <a:gd name="connsiteY2" fmla="*/ 10237 h 5322465"/>
              <a:gd name="connsiteX3" fmla="*/ 4971126 w 5544800"/>
              <a:gd name="connsiteY3" fmla="*/ 619837 h 5322465"/>
              <a:gd name="connsiteX4" fmla="*/ 5421067 w 5544800"/>
              <a:gd name="connsiteY4" fmla="*/ 2666351 h 5322465"/>
              <a:gd name="connsiteX5" fmla="*/ 2764953 w 5544800"/>
              <a:gd name="connsiteY5" fmla="*/ 5322465 h 5322465"/>
              <a:gd name="connsiteX6" fmla="*/ 108839 w 5544800"/>
              <a:gd name="connsiteY6" fmla="*/ 2666351 h 5322465"/>
              <a:gd name="connsiteX0" fmla="*/ 108839 w 5237336"/>
              <a:gd name="connsiteY0" fmla="*/ 2666351 h 5322940"/>
              <a:gd name="connsiteX1" fmla="*/ 732953 w 5237336"/>
              <a:gd name="connsiteY1" fmla="*/ 997208 h 5322940"/>
              <a:gd name="connsiteX2" fmla="*/ 2764953 w 5237336"/>
              <a:gd name="connsiteY2" fmla="*/ 10237 h 5322940"/>
              <a:gd name="connsiteX3" fmla="*/ 4971126 w 5237336"/>
              <a:gd name="connsiteY3" fmla="*/ 619837 h 5322940"/>
              <a:gd name="connsiteX4" fmla="*/ 4927582 w 5237336"/>
              <a:gd name="connsiteY4" fmla="*/ 2869551 h 5322940"/>
              <a:gd name="connsiteX5" fmla="*/ 2764953 w 5237336"/>
              <a:gd name="connsiteY5" fmla="*/ 5322465 h 5322940"/>
              <a:gd name="connsiteX6" fmla="*/ 108839 w 5237336"/>
              <a:gd name="connsiteY6" fmla="*/ 2666351 h 5322940"/>
              <a:gd name="connsiteX0" fmla="*/ 108839 w 5705147"/>
              <a:gd name="connsiteY0" fmla="*/ 2666351 h 5325044"/>
              <a:gd name="connsiteX1" fmla="*/ 732953 w 5705147"/>
              <a:gd name="connsiteY1" fmla="*/ 997208 h 5325044"/>
              <a:gd name="connsiteX2" fmla="*/ 2764953 w 5705147"/>
              <a:gd name="connsiteY2" fmla="*/ 10237 h 5325044"/>
              <a:gd name="connsiteX3" fmla="*/ 4971126 w 5705147"/>
              <a:gd name="connsiteY3" fmla="*/ 619837 h 5325044"/>
              <a:gd name="connsiteX4" fmla="*/ 5609754 w 5705147"/>
              <a:gd name="connsiteY4" fmla="*/ 3116294 h 5325044"/>
              <a:gd name="connsiteX5" fmla="*/ 2764953 w 5705147"/>
              <a:gd name="connsiteY5" fmla="*/ 5322465 h 5325044"/>
              <a:gd name="connsiteX6" fmla="*/ 108839 w 5705147"/>
              <a:gd name="connsiteY6" fmla="*/ 2666351 h 5325044"/>
              <a:gd name="connsiteX0" fmla="*/ 49424 w 5645732"/>
              <a:gd name="connsiteY0" fmla="*/ 2666351 h 5343874"/>
              <a:gd name="connsiteX1" fmla="*/ 673538 w 5645732"/>
              <a:gd name="connsiteY1" fmla="*/ 997208 h 5343874"/>
              <a:gd name="connsiteX2" fmla="*/ 2705538 w 5645732"/>
              <a:gd name="connsiteY2" fmla="*/ 10237 h 5343874"/>
              <a:gd name="connsiteX3" fmla="*/ 4911711 w 5645732"/>
              <a:gd name="connsiteY3" fmla="*/ 619837 h 5343874"/>
              <a:gd name="connsiteX4" fmla="*/ 5550339 w 5645732"/>
              <a:gd name="connsiteY4" fmla="*/ 3116294 h 5343874"/>
              <a:gd name="connsiteX5" fmla="*/ 2705538 w 5645732"/>
              <a:gd name="connsiteY5" fmla="*/ 5322465 h 5343874"/>
              <a:gd name="connsiteX6" fmla="*/ 339710 w 5645732"/>
              <a:gd name="connsiteY6" fmla="*/ 4146808 h 5343874"/>
              <a:gd name="connsiteX7" fmla="*/ 49424 w 5645732"/>
              <a:gd name="connsiteY7" fmla="*/ 2666351 h 5343874"/>
              <a:gd name="connsiteX0" fmla="*/ 180841 w 5777149"/>
              <a:gd name="connsiteY0" fmla="*/ 2666351 h 5335133"/>
              <a:gd name="connsiteX1" fmla="*/ 804955 w 5777149"/>
              <a:gd name="connsiteY1" fmla="*/ 997208 h 5335133"/>
              <a:gd name="connsiteX2" fmla="*/ 2836955 w 5777149"/>
              <a:gd name="connsiteY2" fmla="*/ 10237 h 5335133"/>
              <a:gd name="connsiteX3" fmla="*/ 5043128 w 5777149"/>
              <a:gd name="connsiteY3" fmla="*/ 619837 h 5335133"/>
              <a:gd name="connsiteX4" fmla="*/ 5681756 w 5777149"/>
              <a:gd name="connsiteY4" fmla="*/ 3116294 h 5335133"/>
              <a:gd name="connsiteX5" fmla="*/ 2836955 w 5777149"/>
              <a:gd name="connsiteY5" fmla="*/ 5322465 h 5335133"/>
              <a:gd name="connsiteX6" fmla="*/ 238898 w 5777149"/>
              <a:gd name="connsiteY6" fmla="*/ 3958122 h 5335133"/>
              <a:gd name="connsiteX7" fmla="*/ 180841 w 5777149"/>
              <a:gd name="connsiteY7" fmla="*/ 2666351 h 5335133"/>
              <a:gd name="connsiteX0" fmla="*/ 162747 w 5788084"/>
              <a:gd name="connsiteY0" fmla="*/ 2274466 h 5335133"/>
              <a:gd name="connsiteX1" fmla="*/ 815890 w 5788084"/>
              <a:gd name="connsiteY1" fmla="*/ 997208 h 5335133"/>
              <a:gd name="connsiteX2" fmla="*/ 2847890 w 5788084"/>
              <a:gd name="connsiteY2" fmla="*/ 10237 h 5335133"/>
              <a:gd name="connsiteX3" fmla="*/ 5054063 w 5788084"/>
              <a:gd name="connsiteY3" fmla="*/ 619837 h 5335133"/>
              <a:gd name="connsiteX4" fmla="*/ 5692691 w 5788084"/>
              <a:gd name="connsiteY4" fmla="*/ 3116294 h 5335133"/>
              <a:gd name="connsiteX5" fmla="*/ 2847890 w 5788084"/>
              <a:gd name="connsiteY5" fmla="*/ 5322465 h 5335133"/>
              <a:gd name="connsiteX6" fmla="*/ 249833 w 5788084"/>
              <a:gd name="connsiteY6" fmla="*/ 3958122 h 5335133"/>
              <a:gd name="connsiteX7" fmla="*/ 162747 w 5788084"/>
              <a:gd name="connsiteY7" fmla="*/ 2274466 h 53351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788084" h="5335133">
                <a:moveTo>
                  <a:pt x="162747" y="2274466"/>
                </a:moveTo>
                <a:cubicBezTo>
                  <a:pt x="257090" y="1780980"/>
                  <a:pt x="373204" y="1439894"/>
                  <a:pt x="815890" y="997208"/>
                </a:cubicBezTo>
                <a:cubicBezTo>
                  <a:pt x="1258576" y="554522"/>
                  <a:pt x="2141528" y="73132"/>
                  <a:pt x="2847890" y="10237"/>
                </a:cubicBezTo>
                <a:cubicBezTo>
                  <a:pt x="3554252" y="-52658"/>
                  <a:pt x="4611377" y="177151"/>
                  <a:pt x="5054063" y="619837"/>
                </a:cubicBezTo>
                <a:cubicBezTo>
                  <a:pt x="5496749" y="1062523"/>
                  <a:pt x="6002329" y="2414770"/>
                  <a:pt x="5692691" y="3116294"/>
                </a:cubicBezTo>
                <a:cubicBezTo>
                  <a:pt x="5383053" y="3817818"/>
                  <a:pt x="3755033" y="5182160"/>
                  <a:pt x="2847890" y="5322465"/>
                </a:cubicBezTo>
                <a:cubicBezTo>
                  <a:pt x="1940747" y="5462770"/>
                  <a:pt x="692519" y="4400808"/>
                  <a:pt x="249833" y="3958122"/>
                </a:cubicBezTo>
                <a:cubicBezTo>
                  <a:pt x="-192853" y="3515436"/>
                  <a:pt x="68404" y="2767952"/>
                  <a:pt x="162747" y="2274466"/>
                </a:cubicBezTo>
                <a:close/>
              </a:path>
            </a:pathLst>
          </a:cu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kumimoji="1" lang="zh-CN" altLang="en-US"/>
          </a:p>
        </p:txBody>
      </p:sp>
      <p:sp>
        <p:nvSpPr>
          <p:cNvPr id="5" name="椭圆 1"/>
          <p:cNvSpPr/>
          <p:nvPr userDrawn="1"/>
        </p:nvSpPr>
        <p:spPr>
          <a:xfrm rot="17526771">
            <a:off x="5527534" y="-479972"/>
            <a:ext cx="9526783" cy="8781257"/>
          </a:xfrm>
          <a:custGeom>
            <a:avLst/>
            <a:gdLst>
              <a:gd name="connsiteX0" fmla="*/ 0 w 5312228"/>
              <a:gd name="connsiteY0" fmla="*/ 2656114 h 5312228"/>
              <a:gd name="connsiteX1" fmla="*/ 2656114 w 5312228"/>
              <a:gd name="connsiteY1" fmla="*/ 0 h 5312228"/>
              <a:gd name="connsiteX2" fmla="*/ 5312228 w 5312228"/>
              <a:gd name="connsiteY2" fmla="*/ 2656114 h 5312228"/>
              <a:gd name="connsiteX3" fmla="*/ 2656114 w 5312228"/>
              <a:gd name="connsiteY3" fmla="*/ 5312228 h 5312228"/>
              <a:gd name="connsiteX4" fmla="*/ 0 w 5312228"/>
              <a:gd name="connsiteY4" fmla="*/ 2656114 h 5312228"/>
              <a:gd name="connsiteX0" fmla="*/ 108839 w 5421067"/>
              <a:gd name="connsiteY0" fmla="*/ 2712298 h 5368412"/>
              <a:gd name="connsiteX1" fmla="*/ 732953 w 5421067"/>
              <a:gd name="connsiteY1" fmla="*/ 1043155 h 5368412"/>
              <a:gd name="connsiteX2" fmla="*/ 2764953 w 5421067"/>
              <a:gd name="connsiteY2" fmla="*/ 56184 h 5368412"/>
              <a:gd name="connsiteX3" fmla="*/ 5421067 w 5421067"/>
              <a:gd name="connsiteY3" fmla="*/ 2712298 h 5368412"/>
              <a:gd name="connsiteX4" fmla="*/ 2764953 w 5421067"/>
              <a:gd name="connsiteY4" fmla="*/ 5368412 h 5368412"/>
              <a:gd name="connsiteX5" fmla="*/ 108839 w 5421067"/>
              <a:gd name="connsiteY5" fmla="*/ 2712298 h 5368412"/>
              <a:gd name="connsiteX0" fmla="*/ 108839 w 5480256"/>
              <a:gd name="connsiteY0" fmla="*/ 2656720 h 5312834"/>
              <a:gd name="connsiteX1" fmla="*/ 732953 w 5480256"/>
              <a:gd name="connsiteY1" fmla="*/ 987577 h 5312834"/>
              <a:gd name="connsiteX2" fmla="*/ 2764953 w 5480256"/>
              <a:gd name="connsiteY2" fmla="*/ 606 h 5312834"/>
              <a:gd name="connsiteX3" fmla="*/ 4303469 w 5480256"/>
              <a:gd name="connsiteY3" fmla="*/ 871463 h 5312834"/>
              <a:gd name="connsiteX4" fmla="*/ 5421067 w 5480256"/>
              <a:gd name="connsiteY4" fmla="*/ 2656720 h 5312834"/>
              <a:gd name="connsiteX5" fmla="*/ 2764953 w 5480256"/>
              <a:gd name="connsiteY5" fmla="*/ 5312834 h 5312834"/>
              <a:gd name="connsiteX6" fmla="*/ 108839 w 5480256"/>
              <a:gd name="connsiteY6" fmla="*/ 2656720 h 5312834"/>
              <a:gd name="connsiteX0" fmla="*/ 108839 w 5544800"/>
              <a:gd name="connsiteY0" fmla="*/ 2666351 h 5322465"/>
              <a:gd name="connsiteX1" fmla="*/ 732953 w 5544800"/>
              <a:gd name="connsiteY1" fmla="*/ 997208 h 5322465"/>
              <a:gd name="connsiteX2" fmla="*/ 2764953 w 5544800"/>
              <a:gd name="connsiteY2" fmla="*/ 10237 h 5322465"/>
              <a:gd name="connsiteX3" fmla="*/ 4971126 w 5544800"/>
              <a:gd name="connsiteY3" fmla="*/ 619837 h 5322465"/>
              <a:gd name="connsiteX4" fmla="*/ 5421067 w 5544800"/>
              <a:gd name="connsiteY4" fmla="*/ 2666351 h 5322465"/>
              <a:gd name="connsiteX5" fmla="*/ 2764953 w 5544800"/>
              <a:gd name="connsiteY5" fmla="*/ 5322465 h 5322465"/>
              <a:gd name="connsiteX6" fmla="*/ 108839 w 5544800"/>
              <a:gd name="connsiteY6" fmla="*/ 2666351 h 5322465"/>
              <a:gd name="connsiteX0" fmla="*/ 108839 w 5237336"/>
              <a:gd name="connsiteY0" fmla="*/ 2666351 h 5322940"/>
              <a:gd name="connsiteX1" fmla="*/ 732953 w 5237336"/>
              <a:gd name="connsiteY1" fmla="*/ 997208 h 5322940"/>
              <a:gd name="connsiteX2" fmla="*/ 2764953 w 5237336"/>
              <a:gd name="connsiteY2" fmla="*/ 10237 h 5322940"/>
              <a:gd name="connsiteX3" fmla="*/ 4971126 w 5237336"/>
              <a:gd name="connsiteY3" fmla="*/ 619837 h 5322940"/>
              <a:gd name="connsiteX4" fmla="*/ 4927582 w 5237336"/>
              <a:gd name="connsiteY4" fmla="*/ 2869551 h 5322940"/>
              <a:gd name="connsiteX5" fmla="*/ 2764953 w 5237336"/>
              <a:gd name="connsiteY5" fmla="*/ 5322465 h 5322940"/>
              <a:gd name="connsiteX6" fmla="*/ 108839 w 5237336"/>
              <a:gd name="connsiteY6" fmla="*/ 2666351 h 5322940"/>
              <a:gd name="connsiteX0" fmla="*/ 108839 w 5705147"/>
              <a:gd name="connsiteY0" fmla="*/ 2666351 h 5325044"/>
              <a:gd name="connsiteX1" fmla="*/ 732953 w 5705147"/>
              <a:gd name="connsiteY1" fmla="*/ 997208 h 5325044"/>
              <a:gd name="connsiteX2" fmla="*/ 2764953 w 5705147"/>
              <a:gd name="connsiteY2" fmla="*/ 10237 h 5325044"/>
              <a:gd name="connsiteX3" fmla="*/ 4971126 w 5705147"/>
              <a:gd name="connsiteY3" fmla="*/ 619837 h 5325044"/>
              <a:gd name="connsiteX4" fmla="*/ 5609754 w 5705147"/>
              <a:gd name="connsiteY4" fmla="*/ 3116294 h 5325044"/>
              <a:gd name="connsiteX5" fmla="*/ 2764953 w 5705147"/>
              <a:gd name="connsiteY5" fmla="*/ 5322465 h 5325044"/>
              <a:gd name="connsiteX6" fmla="*/ 108839 w 5705147"/>
              <a:gd name="connsiteY6" fmla="*/ 2666351 h 5325044"/>
              <a:gd name="connsiteX0" fmla="*/ 49424 w 5645732"/>
              <a:gd name="connsiteY0" fmla="*/ 2666351 h 5343874"/>
              <a:gd name="connsiteX1" fmla="*/ 673538 w 5645732"/>
              <a:gd name="connsiteY1" fmla="*/ 997208 h 5343874"/>
              <a:gd name="connsiteX2" fmla="*/ 2705538 w 5645732"/>
              <a:gd name="connsiteY2" fmla="*/ 10237 h 5343874"/>
              <a:gd name="connsiteX3" fmla="*/ 4911711 w 5645732"/>
              <a:gd name="connsiteY3" fmla="*/ 619837 h 5343874"/>
              <a:gd name="connsiteX4" fmla="*/ 5550339 w 5645732"/>
              <a:gd name="connsiteY4" fmla="*/ 3116294 h 5343874"/>
              <a:gd name="connsiteX5" fmla="*/ 2705538 w 5645732"/>
              <a:gd name="connsiteY5" fmla="*/ 5322465 h 5343874"/>
              <a:gd name="connsiteX6" fmla="*/ 339710 w 5645732"/>
              <a:gd name="connsiteY6" fmla="*/ 4146808 h 5343874"/>
              <a:gd name="connsiteX7" fmla="*/ 49424 w 5645732"/>
              <a:gd name="connsiteY7" fmla="*/ 2666351 h 5343874"/>
              <a:gd name="connsiteX0" fmla="*/ 180841 w 5777149"/>
              <a:gd name="connsiteY0" fmla="*/ 2666351 h 5335133"/>
              <a:gd name="connsiteX1" fmla="*/ 804955 w 5777149"/>
              <a:gd name="connsiteY1" fmla="*/ 997208 h 5335133"/>
              <a:gd name="connsiteX2" fmla="*/ 2836955 w 5777149"/>
              <a:gd name="connsiteY2" fmla="*/ 10237 h 5335133"/>
              <a:gd name="connsiteX3" fmla="*/ 5043128 w 5777149"/>
              <a:gd name="connsiteY3" fmla="*/ 619837 h 5335133"/>
              <a:gd name="connsiteX4" fmla="*/ 5681756 w 5777149"/>
              <a:gd name="connsiteY4" fmla="*/ 3116294 h 5335133"/>
              <a:gd name="connsiteX5" fmla="*/ 2836955 w 5777149"/>
              <a:gd name="connsiteY5" fmla="*/ 5322465 h 5335133"/>
              <a:gd name="connsiteX6" fmla="*/ 238898 w 5777149"/>
              <a:gd name="connsiteY6" fmla="*/ 3958122 h 5335133"/>
              <a:gd name="connsiteX7" fmla="*/ 180841 w 5777149"/>
              <a:gd name="connsiteY7" fmla="*/ 2666351 h 5335133"/>
              <a:gd name="connsiteX0" fmla="*/ 162747 w 5788084"/>
              <a:gd name="connsiteY0" fmla="*/ 2274466 h 5335133"/>
              <a:gd name="connsiteX1" fmla="*/ 815890 w 5788084"/>
              <a:gd name="connsiteY1" fmla="*/ 997208 h 5335133"/>
              <a:gd name="connsiteX2" fmla="*/ 2847890 w 5788084"/>
              <a:gd name="connsiteY2" fmla="*/ 10237 h 5335133"/>
              <a:gd name="connsiteX3" fmla="*/ 5054063 w 5788084"/>
              <a:gd name="connsiteY3" fmla="*/ 619837 h 5335133"/>
              <a:gd name="connsiteX4" fmla="*/ 5692691 w 5788084"/>
              <a:gd name="connsiteY4" fmla="*/ 3116294 h 5335133"/>
              <a:gd name="connsiteX5" fmla="*/ 2847890 w 5788084"/>
              <a:gd name="connsiteY5" fmla="*/ 5322465 h 5335133"/>
              <a:gd name="connsiteX6" fmla="*/ 249833 w 5788084"/>
              <a:gd name="connsiteY6" fmla="*/ 3958122 h 5335133"/>
              <a:gd name="connsiteX7" fmla="*/ 162747 w 5788084"/>
              <a:gd name="connsiteY7" fmla="*/ 2274466 h 53351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788084" h="5335133">
                <a:moveTo>
                  <a:pt x="162747" y="2274466"/>
                </a:moveTo>
                <a:cubicBezTo>
                  <a:pt x="257090" y="1780980"/>
                  <a:pt x="373204" y="1439894"/>
                  <a:pt x="815890" y="997208"/>
                </a:cubicBezTo>
                <a:cubicBezTo>
                  <a:pt x="1258576" y="554522"/>
                  <a:pt x="2141528" y="73132"/>
                  <a:pt x="2847890" y="10237"/>
                </a:cubicBezTo>
                <a:cubicBezTo>
                  <a:pt x="3554252" y="-52658"/>
                  <a:pt x="4611377" y="177151"/>
                  <a:pt x="5054063" y="619837"/>
                </a:cubicBezTo>
                <a:cubicBezTo>
                  <a:pt x="5496749" y="1062523"/>
                  <a:pt x="6002329" y="2414770"/>
                  <a:pt x="5692691" y="3116294"/>
                </a:cubicBezTo>
                <a:cubicBezTo>
                  <a:pt x="5383053" y="3817818"/>
                  <a:pt x="3755033" y="5182160"/>
                  <a:pt x="2847890" y="5322465"/>
                </a:cubicBezTo>
                <a:cubicBezTo>
                  <a:pt x="1940747" y="5462770"/>
                  <a:pt x="692519" y="4400808"/>
                  <a:pt x="249833" y="3958122"/>
                </a:cubicBezTo>
                <a:cubicBezTo>
                  <a:pt x="-192853" y="3515436"/>
                  <a:pt x="68404" y="2767952"/>
                  <a:pt x="162747" y="2274466"/>
                </a:cubicBezTo>
                <a:close/>
              </a:path>
            </a:pathLst>
          </a:cu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kumimoji="1" lang="zh-CN" altLang="en-US"/>
          </a:p>
        </p:txBody>
      </p:sp>
      <p:sp>
        <p:nvSpPr>
          <p:cNvPr id="6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322289" y="258233"/>
            <a:ext cx="5302783" cy="721395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l">
              <a:buNone/>
              <a:defRPr sz="24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</a:lstStyle>
          <a:p>
            <a:pPr lvl="0"/>
            <a:r>
              <a:rPr kumimoji="1" lang="en-US" altLang="zh-CN" dirty="0"/>
              <a:t>CLICK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ADD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YOUR</a:t>
            </a:r>
            <a:r>
              <a:rPr kumimoji="1" lang="zh-CN" altLang="en-US" dirty="0"/>
              <a:t> </a:t>
            </a:r>
            <a:r>
              <a:rPr kumimoji="1" lang="en-US" altLang="zh-CN" dirty="0"/>
              <a:t>TITLE</a:t>
            </a:r>
            <a:endParaRPr kumimoji="1" lang="zh-CN" altLang="en-US" dirty="0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05B373B2-C007-49E7-B07E-DD4FDA9B725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05227" y="6148837"/>
            <a:ext cx="604603" cy="6046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687003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89000"/>
                </a:schemeClr>
              </a:gs>
              <a:gs pos="23000">
                <a:schemeClr val="accent3">
                  <a:lumMod val="89000"/>
                </a:schemeClr>
              </a:gs>
              <a:gs pos="69000">
                <a:schemeClr val="accent3">
                  <a:lumMod val="75000"/>
                </a:schemeClr>
              </a:gs>
              <a:gs pos="97000">
                <a:schemeClr val="accent3">
                  <a:lumMod val="70000"/>
                </a:schemeClr>
              </a:gs>
            </a:gsLst>
            <a:lin ang="135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4" name="组 3"/>
          <p:cNvGrpSpPr/>
          <p:nvPr userDrawn="1"/>
        </p:nvGrpSpPr>
        <p:grpSpPr>
          <a:xfrm rot="21247073">
            <a:off x="-1761892" y="-334537"/>
            <a:ext cx="19187532" cy="9077094"/>
            <a:chOff x="-2207941" y="334536"/>
            <a:chExt cx="19187532" cy="9077094"/>
          </a:xfrm>
        </p:grpSpPr>
        <p:sp>
          <p:nvSpPr>
            <p:cNvPr id="3" name="椭圆 1"/>
            <p:cNvSpPr/>
            <p:nvPr userDrawn="1"/>
          </p:nvSpPr>
          <p:spPr>
            <a:xfrm rot="354265">
              <a:off x="-2207941" y="334536"/>
              <a:ext cx="18689444" cy="9077094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6" name="椭圆 1"/>
            <p:cNvSpPr/>
            <p:nvPr userDrawn="1"/>
          </p:nvSpPr>
          <p:spPr>
            <a:xfrm>
              <a:off x="-1709853" y="334536"/>
              <a:ext cx="18689444" cy="9077094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  <p:sp>
        <p:nvSpPr>
          <p:cNvPr id="7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6607140" y="258233"/>
            <a:ext cx="5302783" cy="721395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r">
              <a:buNone/>
              <a:defRPr sz="2400" b="1">
                <a:solidFill>
                  <a:schemeClr val="accent3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</a:lstStyle>
          <a:p>
            <a:pPr lvl="0"/>
            <a:r>
              <a:rPr kumimoji="1" lang="en-US" altLang="zh-CN" dirty="0"/>
              <a:t>CLICK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ADD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YOUR</a:t>
            </a:r>
            <a:r>
              <a:rPr kumimoji="1" lang="zh-CN" altLang="en-US" dirty="0"/>
              <a:t> </a:t>
            </a:r>
            <a:r>
              <a:rPr kumimoji="1" lang="en-US" altLang="zh-CN" dirty="0"/>
              <a:t>TITLE</a:t>
            </a:r>
            <a:endParaRPr kumimoji="1" lang="zh-CN" altLang="en-US" dirty="0"/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5437CBF5-AF5A-431D-8DCC-B9D741FA074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05227" y="6148837"/>
            <a:ext cx="604603" cy="6046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61655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2">
                  <a:lumMod val="89000"/>
                </a:schemeClr>
              </a:gs>
              <a:gs pos="23000">
                <a:schemeClr val="accent2">
                  <a:lumMod val="89000"/>
                </a:schemeClr>
              </a:gs>
              <a:gs pos="69000">
                <a:schemeClr val="accent2">
                  <a:lumMod val="75000"/>
                </a:schemeClr>
              </a:gs>
              <a:gs pos="97000">
                <a:schemeClr val="accent2">
                  <a:lumMod val="70000"/>
                </a:schemeClr>
              </a:gs>
            </a:gsLst>
            <a:lin ang="135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9" name="组 8"/>
          <p:cNvGrpSpPr/>
          <p:nvPr userDrawn="1"/>
        </p:nvGrpSpPr>
        <p:grpSpPr>
          <a:xfrm rot="17100000" flipH="1">
            <a:off x="-1996604" y="-2649433"/>
            <a:ext cx="12969854" cy="15178844"/>
            <a:chOff x="-3533241" y="-1493421"/>
            <a:chExt cx="10611835" cy="9526783"/>
          </a:xfrm>
        </p:grpSpPr>
        <p:sp>
          <p:nvSpPr>
            <p:cNvPr id="10" name="椭圆 1"/>
            <p:cNvSpPr/>
            <p:nvPr userDrawn="1"/>
          </p:nvSpPr>
          <p:spPr>
            <a:xfrm rot="19800000">
              <a:off x="-3533241" y="-1061330"/>
              <a:ext cx="10611835" cy="8841402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11" name="椭圆 1"/>
            <p:cNvSpPr/>
            <p:nvPr userDrawn="1"/>
          </p:nvSpPr>
          <p:spPr>
            <a:xfrm rot="17526771">
              <a:off x="-3623933" y="-1120658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  <p:sp>
        <p:nvSpPr>
          <p:cNvPr id="12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322289" y="258233"/>
            <a:ext cx="5302783" cy="721395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l">
              <a:buNone/>
              <a:defRPr sz="2400" b="1">
                <a:solidFill>
                  <a:schemeClr val="accent2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</a:lstStyle>
          <a:p>
            <a:pPr lvl="0"/>
            <a:r>
              <a:rPr kumimoji="1" lang="en-US" altLang="zh-CN" dirty="0"/>
              <a:t>CLICK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ADD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YOUR</a:t>
            </a:r>
            <a:r>
              <a:rPr kumimoji="1" lang="zh-CN" altLang="en-US" dirty="0"/>
              <a:t> </a:t>
            </a:r>
            <a:r>
              <a:rPr kumimoji="1" lang="en-US" altLang="zh-CN" dirty="0"/>
              <a:t>TITLE</a:t>
            </a:r>
            <a:endParaRPr kumimoji="1" lang="zh-CN" altLang="en-US" dirty="0"/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0D5B4756-A6D8-4270-9BB6-E72E132E51D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961" y="6148837"/>
            <a:ext cx="604603" cy="6046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377992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4653"/>
          </a:xfrm>
          <a:prstGeom prst="rect">
            <a:avLst/>
          </a:prstGeom>
        </p:spPr>
      </p:pic>
      <p:sp>
        <p:nvSpPr>
          <p:cNvPr id="3" name="矩形 2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100000">
                <a:schemeClr val="accent2">
                  <a:lumMod val="50000"/>
                </a:schemeClr>
              </a:gs>
              <a:gs pos="41000">
                <a:schemeClr val="accent1">
                  <a:lumMod val="75000"/>
                  <a:alpha val="80000"/>
                </a:schemeClr>
              </a:gs>
              <a:gs pos="0">
                <a:schemeClr val="accent3">
                  <a:lumMod val="75000"/>
                  <a:alpha val="80000"/>
                </a:schemeClr>
              </a:gs>
              <a:gs pos="72000">
                <a:schemeClr val="accent2">
                  <a:lumMod val="75000"/>
                  <a:alpha val="8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4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322289" y="258233"/>
            <a:ext cx="5302783" cy="721395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l">
              <a:buNone/>
              <a:defRPr sz="24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</a:lstStyle>
          <a:p>
            <a:pPr lvl="0"/>
            <a:r>
              <a:rPr kumimoji="1" lang="en-US" altLang="zh-CN" dirty="0"/>
              <a:t>CLICK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ADD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YOUR</a:t>
            </a:r>
            <a:r>
              <a:rPr kumimoji="1" lang="zh-CN" altLang="en-US" dirty="0"/>
              <a:t> </a:t>
            </a:r>
            <a:r>
              <a:rPr kumimoji="1" lang="en-US" altLang="zh-CN" dirty="0"/>
              <a:t>TITLE</a:t>
            </a:r>
            <a:endParaRPr kumimoji="1" lang="zh-CN" altLang="en-US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181CB34A-05D0-4B64-BEA3-14D501CE81C0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4609" y="6148837"/>
            <a:ext cx="604603" cy="6046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74976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6">
    <p:bg>
      <p:bgPr>
        <a:solidFill>
          <a:schemeClr val="accent1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322289" y="258233"/>
            <a:ext cx="5302783" cy="721395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l">
              <a:buNone/>
              <a:defRPr sz="24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</a:lstStyle>
          <a:p>
            <a:pPr lvl="0"/>
            <a:r>
              <a:rPr kumimoji="1" lang="en-US" altLang="zh-CN" dirty="0"/>
              <a:t>CLICK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ADD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YOUR</a:t>
            </a:r>
            <a:r>
              <a:rPr kumimoji="1" lang="zh-CN" altLang="en-US" dirty="0"/>
              <a:t> </a:t>
            </a:r>
            <a:r>
              <a:rPr kumimoji="1" lang="en-US" altLang="zh-CN" dirty="0"/>
              <a:t>TITLE</a:t>
            </a:r>
            <a:endParaRPr kumimoji="1"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0" y="1182028"/>
            <a:ext cx="12192000" cy="567597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zh-CN" altLang="en-US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19811355-BA57-4D29-994D-79B4D3E7E7C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05227" y="6148837"/>
            <a:ext cx="604603" cy="6046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748416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7">
    <p:bg>
      <p:bgPr>
        <a:solidFill>
          <a:schemeClr val="accent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322289" y="258233"/>
            <a:ext cx="5302783" cy="721395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l">
              <a:buNone/>
              <a:defRPr sz="24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</a:lstStyle>
          <a:p>
            <a:pPr lvl="0"/>
            <a:r>
              <a:rPr kumimoji="1" lang="en-US" altLang="zh-CN" dirty="0"/>
              <a:t>CLICK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ADD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YOUR</a:t>
            </a:r>
            <a:r>
              <a:rPr kumimoji="1" lang="zh-CN" altLang="en-US" dirty="0"/>
              <a:t> </a:t>
            </a:r>
            <a:r>
              <a:rPr kumimoji="1" lang="en-US" altLang="zh-CN" dirty="0"/>
              <a:t>TITLE</a:t>
            </a:r>
            <a:endParaRPr kumimoji="1"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0" y="1182028"/>
            <a:ext cx="12192000" cy="567597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zh-CN" altLang="en-US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A9D33D76-D609-4A39-88CC-1959F82DE09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05227" y="6148837"/>
            <a:ext cx="604603" cy="6046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479056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8">
    <p:bg>
      <p:bgPr>
        <a:solidFill>
          <a:schemeClr val="accent3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322289" y="258233"/>
            <a:ext cx="5302783" cy="721395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l">
              <a:buNone/>
              <a:defRPr sz="24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</a:lstStyle>
          <a:p>
            <a:pPr lvl="0"/>
            <a:r>
              <a:rPr kumimoji="1" lang="en-US" altLang="zh-CN" dirty="0"/>
              <a:t>CLICK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ADD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YOUR</a:t>
            </a:r>
            <a:r>
              <a:rPr kumimoji="1" lang="zh-CN" altLang="en-US" dirty="0"/>
              <a:t> </a:t>
            </a:r>
            <a:r>
              <a:rPr kumimoji="1" lang="en-US" altLang="zh-CN" dirty="0"/>
              <a:t>TITLE</a:t>
            </a:r>
            <a:endParaRPr kumimoji="1"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0" y="1182028"/>
            <a:ext cx="12192000" cy="567597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zh-CN" altLang="en-US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70BD5DEB-4360-4C7A-A72B-13AC7EB8534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05227" y="6148837"/>
            <a:ext cx="604603" cy="6046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515493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4">
                  <a:lumMod val="89000"/>
                </a:schemeClr>
              </a:gs>
              <a:gs pos="23000">
                <a:schemeClr val="accent4">
                  <a:lumMod val="89000"/>
                </a:schemeClr>
              </a:gs>
              <a:gs pos="69000">
                <a:schemeClr val="accent4">
                  <a:lumMod val="75000"/>
                </a:schemeClr>
              </a:gs>
              <a:gs pos="97000">
                <a:schemeClr val="accent4">
                  <a:lumMod val="7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4" name="组 3"/>
          <p:cNvGrpSpPr/>
          <p:nvPr userDrawn="1"/>
        </p:nvGrpSpPr>
        <p:grpSpPr>
          <a:xfrm rot="21247073">
            <a:off x="-1761892" y="-334537"/>
            <a:ext cx="19187532" cy="9077094"/>
            <a:chOff x="-2207941" y="334536"/>
            <a:chExt cx="19187532" cy="9077094"/>
          </a:xfrm>
        </p:grpSpPr>
        <p:sp>
          <p:nvSpPr>
            <p:cNvPr id="3" name="椭圆 1"/>
            <p:cNvSpPr/>
            <p:nvPr userDrawn="1"/>
          </p:nvSpPr>
          <p:spPr>
            <a:xfrm rot="354265">
              <a:off x="-2207941" y="334536"/>
              <a:ext cx="18689444" cy="9077094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6" name="椭圆 1"/>
            <p:cNvSpPr/>
            <p:nvPr userDrawn="1"/>
          </p:nvSpPr>
          <p:spPr>
            <a:xfrm>
              <a:off x="-1709853" y="334536"/>
              <a:ext cx="18689444" cy="9077094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  <p:sp>
        <p:nvSpPr>
          <p:cNvPr id="8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6607140" y="258233"/>
            <a:ext cx="5302783" cy="721395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r">
              <a:buNone/>
              <a:defRPr sz="2400" b="1">
                <a:solidFill>
                  <a:schemeClr val="accent4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</a:lstStyle>
          <a:p>
            <a:pPr lvl="0"/>
            <a:r>
              <a:rPr kumimoji="1" lang="en-US" altLang="zh-CN" dirty="0"/>
              <a:t>CLICK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ADD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YOUR</a:t>
            </a:r>
            <a:r>
              <a:rPr kumimoji="1" lang="zh-CN" altLang="en-US" dirty="0"/>
              <a:t> </a:t>
            </a:r>
            <a:r>
              <a:rPr kumimoji="1" lang="en-US" altLang="zh-CN" dirty="0"/>
              <a:t>TITLE</a:t>
            </a:r>
            <a:endParaRPr kumimoji="1" lang="zh-CN" altLang="en-US" dirty="0"/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FDCEC9EE-E4B9-4783-8261-12DE53E8D48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05227" y="6148837"/>
            <a:ext cx="604603" cy="6046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59302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页_三项目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组 5"/>
          <p:cNvGrpSpPr/>
          <p:nvPr userDrawn="1"/>
        </p:nvGrpSpPr>
        <p:grpSpPr>
          <a:xfrm>
            <a:off x="-2024818" y="-1006438"/>
            <a:ext cx="8744932" cy="8460344"/>
            <a:chOff x="3447068" y="836877"/>
            <a:chExt cx="5039295" cy="4875300"/>
          </a:xfrm>
        </p:grpSpPr>
        <p:sp>
          <p:nvSpPr>
            <p:cNvPr id="2" name="椭圆 1"/>
            <p:cNvSpPr/>
            <p:nvPr userDrawn="1"/>
          </p:nvSpPr>
          <p:spPr>
            <a:xfrm>
              <a:off x="3447068" y="836877"/>
              <a:ext cx="4873584" cy="4492198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gradFill flip="none" rotWithShape="1">
              <a:gsLst>
                <a:gs pos="100000">
                  <a:schemeClr val="accent2">
                    <a:lumMod val="50000"/>
                  </a:schemeClr>
                </a:gs>
                <a:gs pos="41000">
                  <a:schemeClr val="accent1">
                    <a:lumMod val="75000"/>
                    <a:alpha val="80000"/>
                  </a:schemeClr>
                </a:gs>
                <a:gs pos="0">
                  <a:schemeClr val="accent3">
                    <a:lumMod val="75000"/>
                    <a:alpha val="80000"/>
                  </a:schemeClr>
                </a:gs>
                <a:gs pos="72000">
                  <a:schemeClr val="accent2">
                    <a:lumMod val="75000"/>
                    <a:alpha val="80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4" name="椭圆 1"/>
            <p:cNvSpPr/>
            <p:nvPr userDrawn="1"/>
          </p:nvSpPr>
          <p:spPr>
            <a:xfrm rot="8851590">
              <a:off x="3612779" y="1219979"/>
              <a:ext cx="4873584" cy="4492198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gradFill flip="none" rotWithShape="1">
              <a:gsLst>
                <a:gs pos="100000">
                  <a:schemeClr val="accent2">
                    <a:lumMod val="50000"/>
                  </a:schemeClr>
                </a:gs>
                <a:gs pos="41000">
                  <a:schemeClr val="accent1">
                    <a:lumMod val="75000"/>
                    <a:alpha val="80000"/>
                  </a:schemeClr>
                </a:gs>
                <a:gs pos="0">
                  <a:schemeClr val="accent3">
                    <a:lumMod val="75000"/>
                    <a:alpha val="80000"/>
                  </a:schemeClr>
                </a:gs>
                <a:gs pos="72000">
                  <a:schemeClr val="accent2">
                    <a:lumMod val="75000"/>
                    <a:alpha val="80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  <p:sp>
        <p:nvSpPr>
          <p:cNvPr id="7" name="文本占位符 6"/>
          <p:cNvSpPr>
            <a:spLocks noGrp="1"/>
          </p:cNvSpPr>
          <p:nvPr>
            <p:ph type="body" sz="quarter" idx="13" hasCustomPrompt="1"/>
          </p:nvPr>
        </p:nvSpPr>
        <p:spPr>
          <a:xfrm>
            <a:off x="1604397" y="2011116"/>
            <a:ext cx="2776216" cy="1529527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96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zh-CN" altLang="en-US"/>
              <a:t>标题</a:t>
            </a:r>
            <a:endParaRPr kumimoji="1" lang="zh-CN" altLang="en-US" dirty="0"/>
          </a:p>
        </p:txBody>
      </p:sp>
      <p:sp>
        <p:nvSpPr>
          <p:cNvPr id="8" name="文本占位符 6"/>
          <p:cNvSpPr>
            <a:spLocks noGrp="1"/>
          </p:cNvSpPr>
          <p:nvPr>
            <p:ph type="body" sz="quarter" idx="14" hasCustomPrompt="1"/>
          </p:nvPr>
        </p:nvSpPr>
        <p:spPr>
          <a:xfrm>
            <a:off x="1604397" y="3545510"/>
            <a:ext cx="2776216" cy="590556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32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 dirty="0"/>
              <a:t>CONTENTS</a:t>
            </a:r>
            <a:endParaRPr kumimoji="1" lang="zh-CN" altLang="en-US" dirty="0"/>
          </a:p>
        </p:txBody>
      </p:sp>
      <p:sp>
        <p:nvSpPr>
          <p:cNvPr id="9" name="文本占位符 6"/>
          <p:cNvSpPr>
            <a:spLocks noGrp="1"/>
          </p:cNvSpPr>
          <p:nvPr>
            <p:ph type="body" sz="quarter" idx="15" hasCustomPrompt="1"/>
          </p:nvPr>
        </p:nvSpPr>
        <p:spPr>
          <a:xfrm>
            <a:off x="7082848" y="1693799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10" name="文本占位符 6"/>
          <p:cNvSpPr>
            <a:spLocks noGrp="1"/>
          </p:cNvSpPr>
          <p:nvPr>
            <p:ph type="body" sz="quarter" idx="16"/>
          </p:nvPr>
        </p:nvSpPr>
        <p:spPr>
          <a:xfrm>
            <a:off x="8015489" y="1693799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  <p:sp>
        <p:nvSpPr>
          <p:cNvPr id="15" name="文本占位符 6"/>
          <p:cNvSpPr>
            <a:spLocks noGrp="1"/>
          </p:cNvSpPr>
          <p:nvPr>
            <p:ph type="body" sz="quarter" idx="17" hasCustomPrompt="1"/>
          </p:nvPr>
        </p:nvSpPr>
        <p:spPr>
          <a:xfrm>
            <a:off x="7082848" y="3093408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16" name="文本占位符 6"/>
          <p:cNvSpPr>
            <a:spLocks noGrp="1"/>
          </p:cNvSpPr>
          <p:nvPr>
            <p:ph type="body" sz="quarter" idx="18"/>
          </p:nvPr>
        </p:nvSpPr>
        <p:spPr>
          <a:xfrm>
            <a:off x="8015489" y="3093408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  <p:sp>
        <p:nvSpPr>
          <p:cNvPr id="17" name="文本占位符 6"/>
          <p:cNvSpPr>
            <a:spLocks noGrp="1"/>
          </p:cNvSpPr>
          <p:nvPr>
            <p:ph type="body" sz="quarter" idx="19" hasCustomPrompt="1"/>
          </p:nvPr>
        </p:nvSpPr>
        <p:spPr>
          <a:xfrm>
            <a:off x="7086211" y="4493017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18" name="文本占位符 6"/>
          <p:cNvSpPr>
            <a:spLocks noGrp="1"/>
          </p:cNvSpPr>
          <p:nvPr>
            <p:ph type="body" sz="quarter" idx="20"/>
          </p:nvPr>
        </p:nvSpPr>
        <p:spPr>
          <a:xfrm>
            <a:off x="8018852" y="4493017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670484640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5">
                  <a:lumMod val="89000"/>
                </a:schemeClr>
              </a:gs>
              <a:gs pos="23000">
                <a:schemeClr val="accent5">
                  <a:lumMod val="89000"/>
                </a:schemeClr>
              </a:gs>
              <a:gs pos="69000">
                <a:schemeClr val="accent5">
                  <a:lumMod val="75000"/>
                </a:schemeClr>
              </a:gs>
              <a:gs pos="97000">
                <a:schemeClr val="accent5">
                  <a:lumMod val="7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" name="椭圆 1"/>
          <p:cNvSpPr/>
          <p:nvPr userDrawn="1"/>
        </p:nvSpPr>
        <p:spPr>
          <a:xfrm rot="19800000">
            <a:off x="5067768" y="-247745"/>
            <a:ext cx="9526783" cy="8781257"/>
          </a:xfrm>
          <a:custGeom>
            <a:avLst/>
            <a:gdLst>
              <a:gd name="connsiteX0" fmla="*/ 0 w 5312228"/>
              <a:gd name="connsiteY0" fmla="*/ 2656114 h 5312228"/>
              <a:gd name="connsiteX1" fmla="*/ 2656114 w 5312228"/>
              <a:gd name="connsiteY1" fmla="*/ 0 h 5312228"/>
              <a:gd name="connsiteX2" fmla="*/ 5312228 w 5312228"/>
              <a:gd name="connsiteY2" fmla="*/ 2656114 h 5312228"/>
              <a:gd name="connsiteX3" fmla="*/ 2656114 w 5312228"/>
              <a:gd name="connsiteY3" fmla="*/ 5312228 h 5312228"/>
              <a:gd name="connsiteX4" fmla="*/ 0 w 5312228"/>
              <a:gd name="connsiteY4" fmla="*/ 2656114 h 5312228"/>
              <a:gd name="connsiteX0" fmla="*/ 108839 w 5421067"/>
              <a:gd name="connsiteY0" fmla="*/ 2712298 h 5368412"/>
              <a:gd name="connsiteX1" fmla="*/ 732953 w 5421067"/>
              <a:gd name="connsiteY1" fmla="*/ 1043155 h 5368412"/>
              <a:gd name="connsiteX2" fmla="*/ 2764953 w 5421067"/>
              <a:gd name="connsiteY2" fmla="*/ 56184 h 5368412"/>
              <a:gd name="connsiteX3" fmla="*/ 5421067 w 5421067"/>
              <a:gd name="connsiteY3" fmla="*/ 2712298 h 5368412"/>
              <a:gd name="connsiteX4" fmla="*/ 2764953 w 5421067"/>
              <a:gd name="connsiteY4" fmla="*/ 5368412 h 5368412"/>
              <a:gd name="connsiteX5" fmla="*/ 108839 w 5421067"/>
              <a:gd name="connsiteY5" fmla="*/ 2712298 h 5368412"/>
              <a:gd name="connsiteX0" fmla="*/ 108839 w 5480256"/>
              <a:gd name="connsiteY0" fmla="*/ 2656720 h 5312834"/>
              <a:gd name="connsiteX1" fmla="*/ 732953 w 5480256"/>
              <a:gd name="connsiteY1" fmla="*/ 987577 h 5312834"/>
              <a:gd name="connsiteX2" fmla="*/ 2764953 w 5480256"/>
              <a:gd name="connsiteY2" fmla="*/ 606 h 5312834"/>
              <a:gd name="connsiteX3" fmla="*/ 4303469 w 5480256"/>
              <a:gd name="connsiteY3" fmla="*/ 871463 h 5312834"/>
              <a:gd name="connsiteX4" fmla="*/ 5421067 w 5480256"/>
              <a:gd name="connsiteY4" fmla="*/ 2656720 h 5312834"/>
              <a:gd name="connsiteX5" fmla="*/ 2764953 w 5480256"/>
              <a:gd name="connsiteY5" fmla="*/ 5312834 h 5312834"/>
              <a:gd name="connsiteX6" fmla="*/ 108839 w 5480256"/>
              <a:gd name="connsiteY6" fmla="*/ 2656720 h 5312834"/>
              <a:gd name="connsiteX0" fmla="*/ 108839 w 5544800"/>
              <a:gd name="connsiteY0" fmla="*/ 2666351 h 5322465"/>
              <a:gd name="connsiteX1" fmla="*/ 732953 w 5544800"/>
              <a:gd name="connsiteY1" fmla="*/ 997208 h 5322465"/>
              <a:gd name="connsiteX2" fmla="*/ 2764953 w 5544800"/>
              <a:gd name="connsiteY2" fmla="*/ 10237 h 5322465"/>
              <a:gd name="connsiteX3" fmla="*/ 4971126 w 5544800"/>
              <a:gd name="connsiteY3" fmla="*/ 619837 h 5322465"/>
              <a:gd name="connsiteX4" fmla="*/ 5421067 w 5544800"/>
              <a:gd name="connsiteY4" fmla="*/ 2666351 h 5322465"/>
              <a:gd name="connsiteX5" fmla="*/ 2764953 w 5544800"/>
              <a:gd name="connsiteY5" fmla="*/ 5322465 h 5322465"/>
              <a:gd name="connsiteX6" fmla="*/ 108839 w 5544800"/>
              <a:gd name="connsiteY6" fmla="*/ 2666351 h 5322465"/>
              <a:gd name="connsiteX0" fmla="*/ 108839 w 5237336"/>
              <a:gd name="connsiteY0" fmla="*/ 2666351 h 5322940"/>
              <a:gd name="connsiteX1" fmla="*/ 732953 w 5237336"/>
              <a:gd name="connsiteY1" fmla="*/ 997208 h 5322940"/>
              <a:gd name="connsiteX2" fmla="*/ 2764953 w 5237336"/>
              <a:gd name="connsiteY2" fmla="*/ 10237 h 5322940"/>
              <a:gd name="connsiteX3" fmla="*/ 4971126 w 5237336"/>
              <a:gd name="connsiteY3" fmla="*/ 619837 h 5322940"/>
              <a:gd name="connsiteX4" fmla="*/ 4927582 w 5237336"/>
              <a:gd name="connsiteY4" fmla="*/ 2869551 h 5322940"/>
              <a:gd name="connsiteX5" fmla="*/ 2764953 w 5237336"/>
              <a:gd name="connsiteY5" fmla="*/ 5322465 h 5322940"/>
              <a:gd name="connsiteX6" fmla="*/ 108839 w 5237336"/>
              <a:gd name="connsiteY6" fmla="*/ 2666351 h 5322940"/>
              <a:gd name="connsiteX0" fmla="*/ 108839 w 5705147"/>
              <a:gd name="connsiteY0" fmla="*/ 2666351 h 5325044"/>
              <a:gd name="connsiteX1" fmla="*/ 732953 w 5705147"/>
              <a:gd name="connsiteY1" fmla="*/ 997208 h 5325044"/>
              <a:gd name="connsiteX2" fmla="*/ 2764953 w 5705147"/>
              <a:gd name="connsiteY2" fmla="*/ 10237 h 5325044"/>
              <a:gd name="connsiteX3" fmla="*/ 4971126 w 5705147"/>
              <a:gd name="connsiteY3" fmla="*/ 619837 h 5325044"/>
              <a:gd name="connsiteX4" fmla="*/ 5609754 w 5705147"/>
              <a:gd name="connsiteY4" fmla="*/ 3116294 h 5325044"/>
              <a:gd name="connsiteX5" fmla="*/ 2764953 w 5705147"/>
              <a:gd name="connsiteY5" fmla="*/ 5322465 h 5325044"/>
              <a:gd name="connsiteX6" fmla="*/ 108839 w 5705147"/>
              <a:gd name="connsiteY6" fmla="*/ 2666351 h 5325044"/>
              <a:gd name="connsiteX0" fmla="*/ 49424 w 5645732"/>
              <a:gd name="connsiteY0" fmla="*/ 2666351 h 5343874"/>
              <a:gd name="connsiteX1" fmla="*/ 673538 w 5645732"/>
              <a:gd name="connsiteY1" fmla="*/ 997208 h 5343874"/>
              <a:gd name="connsiteX2" fmla="*/ 2705538 w 5645732"/>
              <a:gd name="connsiteY2" fmla="*/ 10237 h 5343874"/>
              <a:gd name="connsiteX3" fmla="*/ 4911711 w 5645732"/>
              <a:gd name="connsiteY3" fmla="*/ 619837 h 5343874"/>
              <a:gd name="connsiteX4" fmla="*/ 5550339 w 5645732"/>
              <a:gd name="connsiteY4" fmla="*/ 3116294 h 5343874"/>
              <a:gd name="connsiteX5" fmla="*/ 2705538 w 5645732"/>
              <a:gd name="connsiteY5" fmla="*/ 5322465 h 5343874"/>
              <a:gd name="connsiteX6" fmla="*/ 339710 w 5645732"/>
              <a:gd name="connsiteY6" fmla="*/ 4146808 h 5343874"/>
              <a:gd name="connsiteX7" fmla="*/ 49424 w 5645732"/>
              <a:gd name="connsiteY7" fmla="*/ 2666351 h 5343874"/>
              <a:gd name="connsiteX0" fmla="*/ 180841 w 5777149"/>
              <a:gd name="connsiteY0" fmla="*/ 2666351 h 5335133"/>
              <a:gd name="connsiteX1" fmla="*/ 804955 w 5777149"/>
              <a:gd name="connsiteY1" fmla="*/ 997208 h 5335133"/>
              <a:gd name="connsiteX2" fmla="*/ 2836955 w 5777149"/>
              <a:gd name="connsiteY2" fmla="*/ 10237 h 5335133"/>
              <a:gd name="connsiteX3" fmla="*/ 5043128 w 5777149"/>
              <a:gd name="connsiteY3" fmla="*/ 619837 h 5335133"/>
              <a:gd name="connsiteX4" fmla="*/ 5681756 w 5777149"/>
              <a:gd name="connsiteY4" fmla="*/ 3116294 h 5335133"/>
              <a:gd name="connsiteX5" fmla="*/ 2836955 w 5777149"/>
              <a:gd name="connsiteY5" fmla="*/ 5322465 h 5335133"/>
              <a:gd name="connsiteX6" fmla="*/ 238898 w 5777149"/>
              <a:gd name="connsiteY6" fmla="*/ 3958122 h 5335133"/>
              <a:gd name="connsiteX7" fmla="*/ 180841 w 5777149"/>
              <a:gd name="connsiteY7" fmla="*/ 2666351 h 5335133"/>
              <a:gd name="connsiteX0" fmla="*/ 162747 w 5788084"/>
              <a:gd name="connsiteY0" fmla="*/ 2274466 h 5335133"/>
              <a:gd name="connsiteX1" fmla="*/ 815890 w 5788084"/>
              <a:gd name="connsiteY1" fmla="*/ 997208 h 5335133"/>
              <a:gd name="connsiteX2" fmla="*/ 2847890 w 5788084"/>
              <a:gd name="connsiteY2" fmla="*/ 10237 h 5335133"/>
              <a:gd name="connsiteX3" fmla="*/ 5054063 w 5788084"/>
              <a:gd name="connsiteY3" fmla="*/ 619837 h 5335133"/>
              <a:gd name="connsiteX4" fmla="*/ 5692691 w 5788084"/>
              <a:gd name="connsiteY4" fmla="*/ 3116294 h 5335133"/>
              <a:gd name="connsiteX5" fmla="*/ 2847890 w 5788084"/>
              <a:gd name="connsiteY5" fmla="*/ 5322465 h 5335133"/>
              <a:gd name="connsiteX6" fmla="*/ 249833 w 5788084"/>
              <a:gd name="connsiteY6" fmla="*/ 3958122 h 5335133"/>
              <a:gd name="connsiteX7" fmla="*/ 162747 w 5788084"/>
              <a:gd name="connsiteY7" fmla="*/ 2274466 h 53351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788084" h="5335133">
                <a:moveTo>
                  <a:pt x="162747" y="2274466"/>
                </a:moveTo>
                <a:cubicBezTo>
                  <a:pt x="257090" y="1780980"/>
                  <a:pt x="373204" y="1439894"/>
                  <a:pt x="815890" y="997208"/>
                </a:cubicBezTo>
                <a:cubicBezTo>
                  <a:pt x="1258576" y="554522"/>
                  <a:pt x="2141528" y="73132"/>
                  <a:pt x="2847890" y="10237"/>
                </a:cubicBezTo>
                <a:cubicBezTo>
                  <a:pt x="3554252" y="-52658"/>
                  <a:pt x="4611377" y="177151"/>
                  <a:pt x="5054063" y="619837"/>
                </a:cubicBezTo>
                <a:cubicBezTo>
                  <a:pt x="5496749" y="1062523"/>
                  <a:pt x="6002329" y="2414770"/>
                  <a:pt x="5692691" y="3116294"/>
                </a:cubicBezTo>
                <a:cubicBezTo>
                  <a:pt x="5383053" y="3817818"/>
                  <a:pt x="3755033" y="5182160"/>
                  <a:pt x="2847890" y="5322465"/>
                </a:cubicBezTo>
                <a:cubicBezTo>
                  <a:pt x="1940747" y="5462770"/>
                  <a:pt x="692519" y="4400808"/>
                  <a:pt x="249833" y="3958122"/>
                </a:cubicBezTo>
                <a:cubicBezTo>
                  <a:pt x="-192853" y="3515436"/>
                  <a:pt x="68404" y="2767952"/>
                  <a:pt x="162747" y="2274466"/>
                </a:cubicBezTo>
                <a:close/>
              </a:path>
            </a:pathLst>
          </a:cu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kumimoji="1" lang="zh-CN" altLang="en-US"/>
          </a:p>
        </p:txBody>
      </p:sp>
      <p:sp>
        <p:nvSpPr>
          <p:cNvPr id="5" name="椭圆 1"/>
          <p:cNvSpPr/>
          <p:nvPr userDrawn="1"/>
        </p:nvSpPr>
        <p:spPr>
          <a:xfrm rot="17526771">
            <a:off x="5527534" y="-479972"/>
            <a:ext cx="9526783" cy="8781257"/>
          </a:xfrm>
          <a:custGeom>
            <a:avLst/>
            <a:gdLst>
              <a:gd name="connsiteX0" fmla="*/ 0 w 5312228"/>
              <a:gd name="connsiteY0" fmla="*/ 2656114 h 5312228"/>
              <a:gd name="connsiteX1" fmla="*/ 2656114 w 5312228"/>
              <a:gd name="connsiteY1" fmla="*/ 0 h 5312228"/>
              <a:gd name="connsiteX2" fmla="*/ 5312228 w 5312228"/>
              <a:gd name="connsiteY2" fmla="*/ 2656114 h 5312228"/>
              <a:gd name="connsiteX3" fmla="*/ 2656114 w 5312228"/>
              <a:gd name="connsiteY3" fmla="*/ 5312228 h 5312228"/>
              <a:gd name="connsiteX4" fmla="*/ 0 w 5312228"/>
              <a:gd name="connsiteY4" fmla="*/ 2656114 h 5312228"/>
              <a:gd name="connsiteX0" fmla="*/ 108839 w 5421067"/>
              <a:gd name="connsiteY0" fmla="*/ 2712298 h 5368412"/>
              <a:gd name="connsiteX1" fmla="*/ 732953 w 5421067"/>
              <a:gd name="connsiteY1" fmla="*/ 1043155 h 5368412"/>
              <a:gd name="connsiteX2" fmla="*/ 2764953 w 5421067"/>
              <a:gd name="connsiteY2" fmla="*/ 56184 h 5368412"/>
              <a:gd name="connsiteX3" fmla="*/ 5421067 w 5421067"/>
              <a:gd name="connsiteY3" fmla="*/ 2712298 h 5368412"/>
              <a:gd name="connsiteX4" fmla="*/ 2764953 w 5421067"/>
              <a:gd name="connsiteY4" fmla="*/ 5368412 h 5368412"/>
              <a:gd name="connsiteX5" fmla="*/ 108839 w 5421067"/>
              <a:gd name="connsiteY5" fmla="*/ 2712298 h 5368412"/>
              <a:gd name="connsiteX0" fmla="*/ 108839 w 5480256"/>
              <a:gd name="connsiteY0" fmla="*/ 2656720 h 5312834"/>
              <a:gd name="connsiteX1" fmla="*/ 732953 w 5480256"/>
              <a:gd name="connsiteY1" fmla="*/ 987577 h 5312834"/>
              <a:gd name="connsiteX2" fmla="*/ 2764953 w 5480256"/>
              <a:gd name="connsiteY2" fmla="*/ 606 h 5312834"/>
              <a:gd name="connsiteX3" fmla="*/ 4303469 w 5480256"/>
              <a:gd name="connsiteY3" fmla="*/ 871463 h 5312834"/>
              <a:gd name="connsiteX4" fmla="*/ 5421067 w 5480256"/>
              <a:gd name="connsiteY4" fmla="*/ 2656720 h 5312834"/>
              <a:gd name="connsiteX5" fmla="*/ 2764953 w 5480256"/>
              <a:gd name="connsiteY5" fmla="*/ 5312834 h 5312834"/>
              <a:gd name="connsiteX6" fmla="*/ 108839 w 5480256"/>
              <a:gd name="connsiteY6" fmla="*/ 2656720 h 5312834"/>
              <a:gd name="connsiteX0" fmla="*/ 108839 w 5544800"/>
              <a:gd name="connsiteY0" fmla="*/ 2666351 h 5322465"/>
              <a:gd name="connsiteX1" fmla="*/ 732953 w 5544800"/>
              <a:gd name="connsiteY1" fmla="*/ 997208 h 5322465"/>
              <a:gd name="connsiteX2" fmla="*/ 2764953 w 5544800"/>
              <a:gd name="connsiteY2" fmla="*/ 10237 h 5322465"/>
              <a:gd name="connsiteX3" fmla="*/ 4971126 w 5544800"/>
              <a:gd name="connsiteY3" fmla="*/ 619837 h 5322465"/>
              <a:gd name="connsiteX4" fmla="*/ 5421067 w 5544800"/>
              <a:gd name="connsiteY4" fmla="*/ 2666351 h 5322465"/>
              <a:gd name="connsiteX5" fmla="*/ 2764953 w 5544800"/>
              <a:gd name="connsiteY5" fmla="*/ 5322465 h 5322465"/>
              <a:gd name="connsiteX6" fmla="*/ 108839 w 5544800"/>
              <a:gd name="connsiteY6" fmla="*/ 2666351 h 5322465"/>
              <a:gd name="connsiteX0" fmla="*/ 108839 w 5237336"/>
              <a:gd name="connsiteY0" fmla="*/ 2666351 h 5322940"/>
              <a:gd name="connsiteX1" fmla="*/ 732953 w 5237336"/>
              <a:gd name="connsiteY1" fmla="*/ 997208 h 5322940"/>
              <a:gd name="connsiteX2" fmla="*/ 2764953 w 5237336"/>
              <a:gd name="connsiteY2" fmla="*/ 10237 h 5322940"/>
              <a:gd name="connsiteX3" fmla="*/ 4971126 w 5237336"/>
              <a:gd name="connsiteY3" fmla="*/ 619837 h 5322940"/>
              <a:gd name="connsiteX4" fmla="*/ 4927582 w 5237336"/>
              <a:gd name="connsiteY4" fmla="*/ 2869551 h 5322940"/>
              <a:gd name="connsiteX5" fmla="*/ 2764953 w 5237336"/>
              <a:gd name="connsiteY5" fmla="*/ 5322465 h 5322940"/>
              <a:gd name="connsiteX6" fmla="*/ 108839 w 5237336"/>
              <a:gd name="connsiteY6" fmla="*/ 2666351 h 5322940"/>
              <a:gd name="connsiteX0" fmla="*/ 108839 w 5705147"/>
              <a:gd name="connsiteY0" fmla="*/ 2666351 h 5325044"/>
              <a:gd name="connsiteX1" fmla="*/ 732953 w 5705147"/>
              <a:gd name="connsiteY1" fmla="*/ 997208 h 5325044"/>
              <a:gd name="connsiteX2" fmla="*/ 2764953 w 5705147"/>
              <a:gd name="connsiteY2" fmla="*/ 10237 h 5325044"/>
              <a:gd name="connsiteX3" fmla="*/ 4971126 w 5705147"/>
              <a:gd name="connsiteY3" fmla="*/ 619837 h 5325044"/>
              <a:gd name="connsiteX4" fmla="*/ 5609754 w 5705147"/>
              <a:gd name="connsiteY4" fmla="*/ 3116294 h 5325044"/>
              <a:gd name="connsiteX5" fmla="*/ 2764953 w 5705147"/>
              <a:gd name="connsiteY5" fmla="*/ 5322465 h 5325044"/>
              <a:gd name="connsiteX6" fmla="*/ 108839 w 5705147"/>
              <a:gd name="connsiteY6" fmla="*/ 2666351 h 5325044"/>
              <a:gd name="connsiteX0" fmla="*/ 49424 w 5645732"/>
              <a:gd name="connsiteY0" fmla="*/ 2666351 h 5343874"/>
              <a:gd name="connsiteX1" fmla="*/ 673538 w 5645732"/>
              <a:gd name="connsiteY1" fmla="*/ 997208 h 5343874"/>
              <a:gd name="connsiteX2" fmla="*/ 2705538 w 5645732"/>
              <a:gd name="connsiteY2" fmla="*/ 10237 h 5343874"/>
              <a:gd name="connsiteX3" fmla="*/ 4911711 w 5645732"/>
              <a:gd name="connsiteY3" fmla="*/ 619837 h 5343874"/>
              <a:gd name="connsiteX4" fmla="*/ 5550339 w 5645732"/>
              <a:gd name="connsiteY4" fmla="*/ 3116294 h 5343874"/>
              <a:gd name="connsiteX5" fmla="*/ 2705538 w 5645732"/>
              <a:gd name="connsiteY5" fmla="*/ 5322465 h 5343874"/>
              <a:gd name="connsiteX6" fmla="*/ 339710 w 5645732"/>
              <a:gd name="connsiteY6" fmla="*/ 4146808 h 5343874"/>
              <a:gd name="connsiteX7" fmla="*/ 49424 w 5645732"/>
              <a:gd name="connsiteY7" fmla="*/ 2666351 h 5343874"/>
              <a:gd name="connsiteX0" fmla="*/ 180841 w 5777149"/>
              <a:gd name="connsiteY0" fmla="*/ 2666351 h 5335133"/>
              <a:gd name="connsiteX1" fmla="*/ 804955 w 5777149"/>
              <a:gd name="connsiteY1" fmla="*/ 997208 h 5335133"/>
              <a:gd name="connsiteX2" fmla="*/ 2836955 w 5777149"/>
              <a:gd name="connsiteY2" fmla="*/ 10237 h 5335133"/>
              <a:gd name="connsiteX3" fmla="*/ 5043128 w 5777149"/>
              <a:gd name="connsiteY3" fmla="*/ 619837 h 5335133"/>
              <a:gd name="connsiteX4" fmla="*/ 5681756 w 5777149"/>
              <a:gd name="connsiteY4" fmla="*/ 3116294 h 5335133"/>
              <a:gd name="connsiteX5" fmla="*/ 2836955 w 5777149"/>
              <a:gd name="connsiteY5" fmla="*/ 5322465 h 5335133"/>
              <a:gd name="connsiteX6" fmla="*/ 238898 w 5777149"/>
              <a:gd name="connsiteY6" fmla="*/ 3958122 h 5335133"/>
              <a:gd name="connsiteX7" fmla="*/ 180841 w 5777149"/>
              <a:gd name="connsiteY7" fmla="*/ 2666351 h 5335133"/>
              <a:gd name="connsiteX0" fmla="*/ 162747 w 5788084"/>
              <a:gd name="connsiteY0" fmla="*/ 2274466 h 5335133"/>
              <a:gd name="connsiteX1" fmla="*/ 815890 w 5788084"/>
              <a:gd name="connsiteY1" fmla="*/ 997208 h 5335133"/>
              <a:gd name="connsiteX2" fmla="*/ 2847890 w 5788084"/>
              <a:gd name="connsiteY2" fmla="*/ 10237 h 5335133"/>
              <a:gd name="connsiteX3" fmla="*/ 5054063 w 5788084"/>
              <a:gd name="connsiteY3" fmla="*/ 619837 h 5335133"/>
              <a:gd name="connsiteX4" fmla="*/ 5692691 w 5788084"/>
              <a:gd name="connsiteY4" fmla="*/ 3116294 h 5335133"/>
              <a:gd name="connsiteX5" fmla="*/ 2847890 w 5788084"/>
              <a:gd name="connsiteY5" fmla="*/ 5322465 h 5335133"/>
              <a:gd name="connsiteX6" fmla="*/ 249833 w 5788084"/>
              <a:gd name="connsiteY6" fmla="*/ 3958122 h 5335133"/>
              <a:gd name="connsiteX7" fmla="*/ 162747 w 5788084"/>
              <a:gd name="connsiteY7" fmla="*/ 2274466 h 53351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788084" h="5335133">
                <a:moveTo>
                  <a:pt x="162747" y="2274466"/>
                </a:moveTo>
                <a:cubicBezTo>
                  <a:pt x="257090" y="1780980"/>
                  <a:pt x="373204" y="1439894"/>
                  <a:pt x="815890" y="997208"/>
                </a:cubicBezTo>
                <a:cubicBezTo>
                  <a:pt x="1258576" y="554522"/>
                  <a:pt x="2141528" y="73132"/>
                  <a:pt x="2847890" y="10237"/>
                </a:cubicBezTo>
                <a:cubicBezTo>
                  <a:pt x="3554252" y="-52658"/>
                  <a:pt x="4611377" y="177151"/>
                  <a:pt x="5054063" y="619837"/>
                </a:cubicBezTo>
                <a:cubicBezTo>
                  <a:pt x="5496749" y="1062523"/>
                  <a:pt x="6002329" y="2414770"/>
                  <a:pt x="5692691" y="3116294"/>
                </a:cubicBezTo>
                <a:cubicBezTo>
                  <a:pt x="5383053" y="3817818"/>
                  <a:pt x="3755033" y="5182160"/>
                  <a:pt x="2847890" y="5322465"/>
                </a:cubicBezTo>
                <a:cubicBezTo>
                  <a:pt x="1940747" y="5462770"/>
                  <a:pt x="692519" y="4400808"/>
                  <a:pt x="249833" y="3958122"/>
                </a:cubicBezTo>
                <a:cubicBezTo>
                  <a:pt x="-192853" y="3515436"/>
                  <a:pt x="68404" y="2767952"/>
                  <a:pt x="162747" y="2274466"/>
                </a:cubicBezTo>
                <a:close/>
              </a:path>
            </a:pathLst>
          </a:cu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kumimoji="1" lang="zh-CN" altLang="en-US"/>
          </a:p>
        </p:txBody>
      </p:sp>
      <p:sp>
        <p:nvSpPr>
          <p:cNvPr id="8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322289" y="258233"/>
            <a:ext cx="5302783" cy="721395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l">
              <a:buNone/>
              <a:defRPr sz="24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</a:lstStyle>
          <a:p>
            <a:pPr lvl="0"/>
            <a:r>
              <a:rPr kumimoji="1" lang="en-US" altLang="zh-CN" dirty="0"/>
              <a:t>CLICK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ADD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YOUR</a:t>
            </a:r>
            <a:r>
              <a:rPr kumimoji="1" lang="zh-CN" altLang="en-US" dirty="0"/>
              <a:t> </a:t>
            </a:r>
            <a:r>
              <a:rPr kumimoji="1" lang="en-US" altLang="zh-CN" dirty="0"/>
              <a:t>TITLE</a:t>
            </a:r>
            <a:endParaRPr kumimoji="1" lang="zh-CN" altLang="en-US" dirty="0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A70C0733-2C4A-4691-B11F-5668E103375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05227" y="6148837"/>
            <a:ext cx="604603" cy="6046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531782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11">
    <p:bg>
      <p:bgPr>
        <a:solidFill>
          <a:schemeClr val="accent5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322289" y="258233"/>
            <a:ext cx="5302783" cy="721395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l">
              <a:buNone/>
              <a:defRPr sz="24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</a:lstStyle>
          <a:p>
            <a:pPr lvl="0"/>
            <a:r>
              <a:rPr kumimoji="1" lang="en-US" altLang="zh-CN" dirty="0"/>
              <a:t>CLICK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ADD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YOUR</a:t>
            </a:r>
            <a:r>
              <a:rPr kumimoji="1" lang="zh-CN" altLang="en-US" dirty="0"/>
              <a:t> </a:t>
            </a:r>
            <a:r>
              <a:rPr kumimoji="1" lang="en-US" altLang="zh-CN" dirty="0"/>
              <a:t>TITLE</a:t>
            </a:r>
            <a:endParaRPr kumimoji="1"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0" y="1182028"/>
            <a:ext cx="12192000" cy="567597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zh-CN" altLang="en-US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B59FFF8F-414B-4053-80EE-56D74DB4F23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05227" y="6148837"/>
            <a:ext cx="604603" cy="6046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8714904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A4B5DCED-1B32-4B3D-A47F-BE876C26CA6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05227" y="6148837"/>
            <a:ext cx="604603" cy="6046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4683822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注页">
    <p:bg>
      <p:bgPr>
        <a:solidFill>
          <a:srgbClr val="E73A1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10898754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背景图片素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 userDrawn="1"/>
        </p:nvSpPr>
        <p:spPr>
          <a:xfrm>
            <a:off x="440603" y="759873"/>
            <a:ext cx="156966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09585"/>
            <a:r>
              <a:rPr lang="zh-CN" alt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 Light"/>
                <a:ea typeface="微软雅黑"/>
                <a:cs typeface="Segoe UI Light"/>
              </a:rPr>
              <a:t>背景图片素材</a:t>
            </a:r>
          </a:p>
        </p:txBody>
      </p:sp>
    </p:spTree>
    <p:extLst>
      <p:ext uri="{BB962C8B-B14F-4D97-AF65-F5344CB8AC3E}">
        <p14:creationId xmlns:p14="http://schemas.microsoft.com/office/powerpoint/2010/main" val="1051757122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fficePL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897665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页_四项目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组 5"/>
          <p:cNvGrpSpPr/>
          <p:nvPr userDrawn="1"/>
        </p:nvGrpSpPr>
        <p:grpSpPr>
          <a:xfrm>
            <a:off x="-2024818" y="-1006438"/>
            <a:ext cx="8744932" cy="8460344"/>
            <a:chOff x="3447068" y="836877"/>
            <a:chExt cx="5039295" cy="4875300"/>
          </a:xfrm>
        </p:grpSpPr>
        <p:sp>
          <p:nvSpPr>
            <p:cNvPr id="2" name="椭圆 1"/>
            <p:cNvSpPr/>
            <p:nvPr userDrawn="1"/>
          </p:nvSpPr>
          <p:spPr>
            <a:xfrm>
              <a:off x="3447068" y="836877"/>
              <a:ext cx="4873584" cy="4492198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gradFill flip="none" rotWithShape="1">
              <a:gsLst>
                <a:gs pos="100000">
                  <a:schemeClr val="accent2">
                    <a:lumMod val="50000"/>
                  </a:schemeClr>
                </a:gs>
                <a:gs pos="41000">
                  <a:schemeClr val="accent1">
                    <a:lumMod val="75000"/>
                    <a:alpha val="80000"/>
                  </a:schemeClr>
                </a:gs>
                <a:gs pos="0">
                  <a:schemeClr val="accent3">
                    <a:lumMod val="75000"/>
                    <a:alpha val="80000"/>
                  </a:schemeClr>
                </a:gs>
                <a:gs pos="72000">
                  <a:schemeClr val="accent2">
                    <a:lumMod val="75000"/>
                    <a:alpha val="80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4" name="椭圆 1"/>
            <p:cNvSpPr/>
            <p:nvPr userDrawn="1"/>
          </p:nvSpPr>
          <p:spPr>
            <a:xfrm rot="8851590">
              <a:off x="3612779" y="1219979"/>
              <a:ext cx="4873584" cy="4492198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gradFill flip="none" rotWithShape="1">
              <a:gsLst>
                <a:gs pos="100000">
                  <a:schemeClr val="accent2">
                    <a:lumMod val="50000"/>
                  </a:schemeClr>
                </a:gs>
                <a:gs pos="41000">
                  <a:schemeClr val="accent1">
                    <a:lumMod val="75000"/>
                    <a:alpha val="80000"/>
                  </a:schemeClr>
                </a:gs>
                <a:gs pos="0">
                  <a:schemeClr val="accent3">
                    <a:lumMod val="75000"/>
                    <a:alpha val="80000"/>
                  </a:schemeClr>
                </a:gs>
                <a:gs pos="72000">
                  <a:schemeClr val="accent2">
                    <a:lumMod val="75000"/>
                    <a:alpha val="80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  <p:sp>
        <p:nvSpPr>
          <p:cNvPr id="7" name="文本占位符 6"/>
          <p:cNvSpPr>
            <a:spLocks noGrp="1"/>
          </p:cNvSpPr>
          <p:nvPr>
            <p:ph type="body" sz="quarter" idx="13" hasCustomPrompt="1"/>
          </p:nvPr>
        </p:nvSpPr>
        <p:spPr>
          <a:xfrm>
            <a:off x="1604397" y="2011116"/>
            <a:ext cx="2776216" cy="1529527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96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zh-CN" altLang="en-US"/>
              <a:t>标题</a:t>
            </a:r>
            <a:endParaRPr kumimoji="1" lang="zh-CN" altLang="en-US" dirty="0"/>
          </a:p>
        </p:txBody>
      </p:sp>
      <p:sp>
        <p:nvSpPr>
          <p:cNvPr id="8" name="文本占位符 6"/>
          <p:cNvSpPr>
            <a:spLocks noGrp="1"/>
          </p:cNvSpPr>
          <p:nvPr>
            <p:ph type="body" sz="quarter" idx="14" hasCustomPrompt="1"/>
          </p:nvPr>
        </p:nvSpPr>
        <p:spPr>
          <a:xfrm>
            <a:off x="1604397" y="3545510"/>
            <a:ext cx="2776216" cy="590556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32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 dirty="0"/>
              <a:t>CONTENTS</a:t>
            </a:r>
            <a:endParaRPr kumimoji="1" lang="zh-CN" altLang="en-US" dirty="0"/>
          </a:p>
        </p:txBody>
      </p:sp>
      <p:sp>
        <p:nvSpPr>
          <p:cNvPr id="9" name="文本占位符 6"/>
          <p:cNvSpPr>
            <a:spLocks noGrp="1"/>
          </p:cNvSpPr>
          <p:nvPr>
            <p:ph type="body" sz="quarter" idx="15" hasCustomPrompt="1"/>
          </p:nvPr>
        </p:nvSpPr>
        <p:spPr>
          <a:xfrm>
            <a:off x="7219023" y="1537682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10" name="文本占位符 6"/>
          <p:cNvSpPr>
            <a:spLocks noGrp="1"/>
          </p:cNvSpPr>
          <p:nvPr>
            <p:ph type="body" sz="quarter" idx="16"/>
          </p:nvPr>
        </p:nvSpPr>
        <p:spPr>
          <a:xfrm>
            <a:off x="8151664" y="1537682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  <p:sp>
        <p:nvSpPr>
          <p:cNvPr id="15" name="文本占位符 6"/>
          <p:cNvSpPr>
            <a:spLocks noGrp="1"/>
          </p:cNvSpPr>
          <p:nvPr>
            <p:ph type="body" sz="quarter" idx="17" hasCustomPrompt="1"/>
          </p:nvPr>
        </p:nvSpPr>
        <p:spPr>
          <a:xfrm>
            <a:off x="7219023" y="2580452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16" name="文本占位符 6"/>
          <p:cNvSpPr>
            <a:spLocks noGrp="1"/>
          </p:cNvSpPr>
          <p:nvPr>
            <p:ph type="body" sz="quarter" idx="18"/>
          </p:nvPr>
        </p:nvSpPr>
        <p:spPr>
          <a:xfrm>
            <a:off x="8151664" y="2580452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  <p:sp>
        <p:nvSpPr>
          <p:cNvPr id="13" name="文本占位符 6"/>
          <p:cNvSpPr>
            <a:spLocks noGrp="1"/>
          </p:cNvSpPr>
          <p:nvPr>
            <p:ph type="body" sz="quarter" idx="19" hasCustomPrompt="1"/>
          </p:nvPr>
        </p:nvSpPr>
        <p:spPr>
          <a:xfrm>
            <a:off x="7213362" y="3623222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14" name="文本占位符 6"/>
          <p:cNvSpPr>
            <a:spLocks noGrp="1"/>
          </p:cNvSpPr>
          <p:nvPr>
            <p:ph type="body" sz="quarter" idx="20"/>
          </p:nvPr>
        </p:nvSpPr>
        <p:spPr>
          <a:xfrm>
            <a:off x="8146003" y="3623222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  <p:sp>
        <p:nvSpPr>
          <p:cNvPr id="19" name="文本占位符 6"/>
          <p:cNvSpPr>
            <a:spLocks noGrp="1"/>
          </p:cNvSpPr>
          <p:nvPr>
            <p:ph type="body" sz="quarter" idx="21" hasCustomPrompt="1"/>
          </p:nvPr>
        </p:nvSpPr>
        <p:spPr>
          <a:xfrm>
            <a:off x="7213362" y="4665992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20" name="文本占位符 6"/>
          <p:cNvSpPr>
            <a:spLocks noGrp="1"/>
          </p:cNvSpPr>
          <p:nvPr>
            <p:ph type="body" sz="quarter" idx="22"/>
          </p:nvPr>
        </p:nvSpPr>
        <p:spPr>
          <a:xfrm>
            <a:off x="8146003" y="4665992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71950685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页_五项目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组 5"/>
          <p:cNvGrpSpPr/>
          <p:nvPr userDrawn="1"/>
        </p:nvGrpSpPr>
        <p:grpSpPr>
          <a:xfrm>
            <a:off x="-2024818" y="-1006438"/>
            <a:ext cx="8744932" cy="8460344"/>
            <a:chOff x="3447068" y="836877"/>
            <a:chExt cx="5039295" cy="4875300"/>
          </a:xfrm>
        </p:grpSpPr>
        <p:sp>
          <p:nvSpPr>
            <p:cNvPr id="2" name="椭圆 1"/>
            <p:cNvSpPr/>
            <p:nvPr userDrawn="1"/>
          </p:nvSpPr>
          <p:spPr>
            <a:xfrm>
              <a:off x="3447068" y="836877"/>
              <a:ext cx="4873584" cy="4492198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gradFill flip="none" rotWithShape="1">
              <a:gsLst>
                <a:gs pos="100000">
                  <a:schemeClr val="accent2">
                    <a:lumMod val="50000"/>
                  </a:schemeClr>
                </a:gs>
                <a:gs pos="41000">
                  <a:schemeClr val="accent1">
                    <a:lumMod val="75000"/>
                    <a:alpha val="80000"/>
                  </a:schemeClr>
                </a:gs>
                <a:gs pos="0">
                  <a:schemeClr val="accent3">
                    <a:lumMod val="75000"/>
                    <a:alpha val="80000"/>
                  </a:schemeClr>
                </a:gs>
                <a:gs pos="72000">
                  <a:schemeClr val="accent2">
                    <a:lumMod val="75000"/>
                    <a:alpha val="80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4" name="椭圆 1"/>
            <p:cNvSpPr/>
            <p:nvPr userDrawn="1"/>
          </p:nvSpPr>
          <p:spPr>
            <a:xfrm rot="8851590">
              <a:off x="3612779" y="1219979"/>
              <a:ext cx="4873584" cy="4492198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gradFill flip="none" rotWithShape="1">
              <a:gsLst>
                <a:gs pos="100000">
                  <a:schemeClr val="accent2">
                    <a:lumMod val="50000"/>
                  </a:schemeClr>
                </a:gs>
                <a:gs pos="41000">
                  <a:schemeClr val="accent1">
                    <a:lumMod val="75000"/>
                    <a:alpha val="80000"/>
                  </a:schemeClr>
                </a:gs>
                <a:gs pos="0">
                  <a:schemeClr val="accent3">
                    <a:lumMod val="75000"/>
                    <a:alpha val="80000"/>
                  </a:schemeClr>
                </a:gs>
                <a:gs pos="72000">
                  <a:schemeClr val="accent2">
                    <a:lumMod val="75000"/>
                    <a:alpha val="80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  <p:sp>
        <p:nvSpPr>
          <p:cNvPr id="7" name="文本占位符 6"/>
          <p:cNvSpPr>
            <a:spLocks noGrp="1"/>
          </p:cNvSpPr>
          <p:nvPr>
            <p:ph type="body" sz="quarter" idx="13" hasCustomPrompt="1"/>
          </p:nvPr>
        </p:nvSpPr>
        <p:spPr>
          <a:xfrm>
            <a:off x="1604397" y="2011116"/>
            <a:ext cx="2776216" cy="1529527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96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zh-CN" altLang="en-US"/>
              <a:t>标题</a:t>
            </a:r>
            <a:endParaRPr kumimoji="1" lang="zh-CN" altLang="en-US" dirty="0"/>
          </a:p>
        </p:txBody>
      </p:sp>
      <p:sp>
        <p:nvSpPr>
          <p:cNvPr id="8" name="文本占位符 6"/>
          <p:cNvSpPr>
            <a:spLocks noGrp="1"/>
          </p:cNvSpPr>
          <p:nvPr>
            <p:ph type="body" sz="quarter" idx="14" hasCustomPrompt="1"/>
          </p:nvPr>
        </p:nvSpPr>
        <p:spPr>
          <a:xfrm>
            <a:off x="1604397" y="3545510"/>
            <a:ext cx="2776216" cy="590556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32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 dirty="0"/>
              <a:t>CONTENTS</a:t>
            </a:r>
            <a:endParaRPr kumimoji="1" lang="zh-CN" altLang="en-US" dirty="0"/>
          </a:p>
        </p:txBody>
      </p:sp>
      <p:sp>
        <p:nvSpPr>
          <p:cNvPr id="9" name="文本占位符 6"/>
          <p:cNvSpPr>
            <a:spLocks noGrp="1"/>
          </p:cNvSpPr>
          <p:nvPr>
            <p:ph type="body" sz="quarter" idx="15" hasCustomPrompt="1"/>
          </p:nvPr>
        </p:nvSpPr>
        <p:spPr>
          <a:xfrm>
            <a:off x="7219023" y="1203145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10" name="文本占位符 6"/>
          <p:cNvSpPr>
            <a:spLocks noGrp="1"/>
          </p:cNvSpPr>
          <p:nvPr>
            <p:ph type="body" sz="quarter" idx="16"/>
          </p:nvPr>
        </p:nvSpPr>
        <p:spPr>
          <a:xfrm>
            <a:off x="8151664" y="1203145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  <p:sp>
        <p:nvSpPr>
          <p:cNvPr id="15" name="文本占位符 6"/>
          <p:cNvSpPr>
            <a:spLocks noGrp="1"/>
          </p:cNvSpPr>
          <p:nvPr>
            <p:ph type="body" sz="quarter" idx="17" hasCustomPrompt="1"/>
          </p:nvPr>
        </p:nvSpPr>
        <p:spPr>
          <a:xfrm>
            <a:off x="7219023" y="2112101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16" name="文本占位符 6"/>
          <p:cNvSpPr>
            <a:spLocks noGrp="1"/>
          </p:cNvSpPr>
          <p:nvPr>
            <p:ph type="body" sz="quarter" idx="18"/>
          </p:nvPr>
        </p:nvSpPr>
        <p:spPr>
          <a:xfrm>
            <a:off x="8151664" y="2112101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  <p:sp>
        <p:nvSpPr>
          <p:cNvPr id="17" name="文本占位符 6"/>
          <p:cNvSpPr>
            <a:spLocks noGrp="1"/>
          </p:cNvSpPr>
          <p:nvPr>
            <p:ph type="body" sz="quarter" idx="19" hasCustomPrompt="1"/>
          </p:nvPr>
        </p:nvSpPr>
        <p:spPr>
          <a:xfrm>
            <a:off x="7219023" y="3021057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18" name="文本占位符 6"/>
          <p:cNvSpPr>
            <a:spLocks noGrp="1"/>
          </p:cNvSpPr>
          <p:nvPr>
            <p:ph type="body" sz="quarter" idx="20"/>
          </p:nvPr>
        </p:nvSpPr>
        <p:spPr>
          <a:xfrm>
            <a:off x="8151664" y="3021057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  <p:sp>
        <p:nvSpPr>
          <p:cNvPr id="21" name="文本占位符 6"/>
          <p:cNvSpPr>
            <a:spLocks noGrp="1"/>
          </p:cNvSpPr>
          <p:nvPr>
            <p:ph type="body" sz="quarter" idx="21" hasCustomPrompt="1"/>
          </p:nvPr>
        </p:nvSpPr>
        <p:spPr>
          <a:xfrm>
            <a:off x="7219023" y="3930013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22" name="文本占位符 6"/>
          <p:cNvSpPr>
            <a:spLocks noGrp="1"/>
          </p:cNvSpPr>
          <p:nvPr>
            <p:ph type="body" sz="quarter" idx="22"/>
          </p:nvPr>
        </p:nvSpPr>
        <p:spPr>
          <a:xfrm>
            <a:off x="8151664" y="3930013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  <p:sp>
        <p:nvSpPr>
          <p:cNvPr id="23" name="文本占位符 6"/>
          <p:cNvSpPr>
            <a:spLocks noGrp="1"/>
          </p:cNvSpPr>
          <p:nvPr>
            <p:ph type="body" sz="quarter" idx="23" hasCustomPrompt="1"/>
          </p:nvPr>
        </p:nvSpPr>
        <p:spPr>
          <a:xfrm>
            <a:off x="7219023" y="4838969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24" name="文本占位符 6"/>
          <p:cNvSpPr>
            <a:spLocks noGrp="1"/>
          </p:cNvSpPr>
          <p:nvPr>
            <p:ph type="body" sz="quarter" idx="24"/>
          </p:nvPr>
        </p:nvSpPr>
        <p:spPr>
          <a:xfrm>
            <a:off x="8151664" y="4838969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  <p:pic>
        <p:nvPicPr>
          <p:cNvPr id="19" name="图片 18">
            <a:extLst>
              <a:ext uri="{FF2B5EF4-FFF2-40B4-BE49-F238E27FC236}">
                <a16:creationId xmlns:a16="http://schemas.microsoft.com/office/drawing/2014/main" id="{53B9C9F5-A8BB-4A3B-BA64-F5DA7671658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05227" y="6148837"/>
            <a:ext cx="604603" cy="6046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1127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页_六项目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组 5"/>
          <p:cNvGrpSpPr/>
          <p:nvPr userDrawn="1"/>
        </p:nvGrpSpPr>
        <p:grpSpPr>
          <a:xfrm>
            <a:off x="-2024818" y="-1006438"/>
            <a:ext cx="8744932" cy="8460344"/>
            <a:chOff x="3447068" y="836877"/>
            <a:chExt cx="5039295" cy="4875300"/>
          </a:xfrm>
        </p:grpSpPr>
        <p:sp>
          <p:nvSpPr>
            <p:cNvPr id="2" name="椭圆 1"/>
            <p:cNvSpPr/>
            <p:nvPr userDrawn="1"/>
          </p:nvSpPr>
          <p:spPr>
            <a:xfrm>
              <a:off x="3447068" y="836877"/>
              <a:ext cx="4873584" cy="4492198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gradFill flip="none" rotWithShape="1">
              <a:gsLst>
                <a:gs pos="100000">
                  <a:schemeClr val="accent2">
                    <a:lumMod val="50000"/>
                  </a:schemeClr>
                </a:gs>
                <a:gs pos="41000">
                  <a:schemeClr val="accent1">
                    <a:lumMod val="75000"/>
                    <a:alpha val="80000"/>
                  </a:schemeClr>
                </a:gs>
                <a:gs pos="0">
                  <a:schemeClr val="accent3">
                    <a:lumMod val="75000"/>
                    <a:alpha val="80000"/>
                  </a:schemeClr>
                </a:gs>
                <a:gs pos="72000">
                  <a:schemeClr val="accent2">
                    <a:lumMod val="75000"/>
                    <a:alpha val="80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4" name="椭圆 1"/>
            <p:cNvSpPr/>
            <p:nvPr userDrawn="1"/>
          </p:nvSpPr>
          <p:spPr>
            <a:xfrm rot="8851590">
              <a:off x="3612779" y="1219979"/>
              <a:ext cx="4873584" cy="4492198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gradFill flip="none" rotWithShape="1">
              <a:gsLst>
                <a:gs pos="100000">
                  <a:schemeClr val="accent2">
                    <a:lumMod val="50000"/>
                  </a:schemeClr>
                </a:gs>
                <a:gs pos="41000">
                  <a:schemeClr val="accent1">
                    <a:lumMod val="75000"/>
                    <a:alpha val="80000"/>
                  </a:schemeClr>
                </a:gs>
                <a:gs pos="0">
                  <a:schemeClr val="accent3">
                    <a:lumMod val="75000"/>
                    <a:alpha val="80000"/>
                  </a:schemeClr>
                </a:gs>
                <a:gs pos="72000">
                  <a:schemeClr val="accent2">
                    <a:lumMod val="75000"/>
                    <a:alpha val="80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  <p:sp>
        <p:nvSpPr>
          <p:cNvPr id="7" name="文本占位符 6"/>
          <p:cNvSpPr>
            <a:spLocks noGrp="1"/>
          </p:cNvSpPr>
          <p:nvPr>
            <p:ph type="body" sz="quarter" idx="13" hasCustomPrompt="1"/>
          </p:nvPr>
        </p:nvSpPr>
        <p:spPr>
          <a:xfrm>
            <a:off x="1604397" y="2011116"/>
            <a:ext cx="2776216" cy="1529527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96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zh-CN" altLang="en-US"/>
              <a:t>标题</a:t>
            </a:r>
            <a:endParaRPr kumimoji="1" lang="zh-CN" altLang="en-US" dirty="0"/>
          </a:p>
        </p:txBody>
      </p:sp>
      <p:sp>
        <p:nvSpPr>
          <p:cNvPr id="8" name="文本占位符 6"/>
          <p:cNvSpPr>
            <a:spLocks noGrp="1"/>
          </p:cNvSpPr>
          <p:nvPr>
            <p:ph type="body" sz="quarter" idx="14" hasCustomPrompt="1"/>
          </p:nvPr>
        </p:nvSpPr>
        <p:spPr>
          <a:xfrm>
            <a:off x="1604397" y="3545510"/>
            <a:ext cx="2776216" cy="590556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32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 dirty="0"/>
              <a:t>CONTENTS</a:t>
            </a:r>
            <a:endParaRPr kumimoji="1" lang="zh-CN" altLang="en-US" dirty="0"/>
          </a:p>
        </p:txBody>
      </p:sp>
      <p:sp>
        <p:nvSpPr>
          <p:cNvPr id="9" name="文本占位符 6"/>
          <p:cNvSpPr>
            <a:spLocks noGrp="1"/>
          </p:cNvSpPr>
          <p:nvPr>
            <p:ph type="body" sz="quarter" idx="15" hasCustomPrompt="1"/>
          </p:nvPr>
        </p:nvSpPr>
        <p:spPr>
          <a:xfrm>
            <a:off x="7219023" y="779399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10" name="文本占位符 6"/>
          <p:cNvSpPr>
            <a:spLocks noGrp="1"/>
          </p:cNvSpPr>
          <p:nvPr>
            <p:ph type="body" sz="quarter" idx="16"/>
          </p:nvPr>
        </p:nvSpPr>
        <p:spPr>
          <a:xfrm>
            <a:off x="8151664" y="779399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  <p:sp>
        <p:nvSpPr>
          <p:cNvPr id="15" name="文本占位符 6"/>
          <p:cNvSpPr>
            <a:spLocks noGrp="1"/>
          </p:cNvSpPr>
          <p:nvPr>
            <p:ph type="body" sz="quarter" idx="17" hasCustomPrompt="1"/>
          </p:nvPr>
        </p:nvSpPr>
        <p:spPr>
          <a:xfrm>
            <a:off x="7219023" y="1688355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16" name="文本占位符 6"/>
          <p:cNvSpPr>
            <a:spLocks noGrp="1"/>
          </p:cNvSpPr>
          <p:nvPr>
            <p:ph type="body" sz="quarter" idx="18"/>
          </p:nvPr>
        </p:nvSpPr>
        <p:spPr>
          <a:xfrm>
            <a:off x="8151664" y="1688355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  <p:sp>
        <p:nvSpPr>
          <p:cNvPr id="17" name="文本占位符 6"/>
          <p:cNvSpPr>
            <a:spLocks noGrp="1"/>
          </p:cNvSpPr>
          <p:nvPr>
            <p:ph type="body" sz="quarter" idx="19" hasCustomPrompt="1"/>
          </p:nvPr>
        </p:nvSpPr>
        <p:spPr>
          <a:xfrm>
            <a:off x="7219023" y="2597311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18" name="文本占位符 6"/>
          <p:cNvSpPr>
            <a:spLocks noGrp="1"/>
          </p:cNvSpPr>
          <p:nvPr>
            <p:ph type="body" sz="quarter" idx="20"/>
          </p:nvPr>
        </p:nvSpPr>
        <p:spPr>
          <a:xfrm>
            <a:off x="8151664" y="2597311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  <p:sp>
        <p:nvSpPr>
          <p:cNvPr id="21" name="文本占位符 6"/>
          <p:cNvSpPr>
            <a:spLocks noGrp="1"/>
          </p:cNvSpPr>
          <p:nvPr>
            <p:ph type="body" sz="quarter" idx="21" hasCustomPrompt="1"/>
          </p:nvPr>
        </p:nvSpPr>
        <p:spPr>
          <a:xfrm>
            <a:off x="7219023" y="3506267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22" name="文本占位符 6"/>
          <p:cNvSpPr>
            <a:spLocks noGrp="1"/>
          </p:cNvSpPr>
          <p:nvPr>
            <p:ph type="body" sz="quarter" idx="22"/>
          </p:nvPr>
        </p:nvSpPr>
        <p:spPr>
          <a:xfrm>
            <a:off x="8151664" y="3506267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  <p:sp>
        <p:nvSpPr>
          <p:cNvPr id="19" name="文本占位符 6"/>
          <p:cNvSpPr>
            <a:spLocks noGrp="1"/>
          </p:cNvSpPr>
          <p:nvPr>
            <p:ph type="body" sz="quarter" idx="23" hasCustomPrompt="1"/>
          </p:nvPr>
        </p:nvSpPr>
        <p:spPr>
          <a:xfrm>
            <a:off x="7219023" y="4417945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20" name="文本占位符 6"/>
          <p:cNvSpPr>
            <a:spLocks noGrp="1"/>
          </p:cNvSpPr>
          <p:nvPr>
            <p:ph type="body" sz="quarter" idx="24"/>
          </p:nvPr>
        </p:nvSpPr>
        <p:spPr>
          <a:xfrm>
            <a:off x="8151664" y="4417945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  <p:sp>
        <p:nvSpPr>
          <p:cNvPr id="25" name="文本占位符 6"/>
          <p:cNvSpPr>
            <a:spLocks noGrp="1"/>
          </p:cNvSpPr>
          <p:nvPr>
            <p:ph type="body" sz="quarter" idx="25" hasCustomPrompt="1"/>
          </p:nvPr>
        </p:nvSpPr>
        <p:spPr>
          <a:xfrm>
            <a:off x="7219023" y="5326901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26" name="文本占位符 6"/>
          <p:cNvSpPr>
            <a:spLocks noGrp="1"/>
          </p:cNvSpPr>
          <p:nvPr>
            <p:ph type="body" sz="quarter" idx="26"/>
          </p:nvPr>
        </p:nvSpPr>
        <p:spPr>
          <a:xfrm>
            <a:off x="8151664" y="5326901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  <p:pic>
        <p:nvPicPr>
          <p:cNvPr id="23" name="图片 22">
            <a:extLst>
              <a:ext uri="{FF2B5EF4-FFF2-40B4-BE49-F238E27FC236}">
                <a16:creationId xmlns:a16="http://schemas.microsoft.com/office/drawing/2014/main" id="{3B555BE1-8622-49BA-AE13-9D8BD9DFB14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05227" y="6148837"/>
            <a:ext cx="604603" cy="6046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44120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副标题页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89000"/>
                </a:schemeClr>
              </a:gs>
              <a:gs pos="23000">
                <a:schemeClr val="accent1">
                  <a:lumMod val="89000"/>
                </a:schemeClr>
              </a:gs>
              <a:gs pos="69000">
                <a:schemeClr val="accent1">
                  <a:lumMod val="75000"/>
                </a:schemeClr>
              </a:gs>
              <a:gs pos="97000">
                <a:schemeClr val="accent1">
                  <a:lumMod val="7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7" name="组 6"/>
          <p:cNvGrpSpPr/>
          <p:nvPr userDrawn="1"/>
        </p:nvGrpSpPr>
        <p:grpSpPr>
          <a:xfrm>
            <a:off x="1955282" y="-1803666"/>
            <a:ext cx="7870890" cy="6691365"/>
            <a:chOff x="5067768" y="-852735"/>
            <a:chExt cx="9613786" cy="9526783"/>
          </a:xfrm>
        </p:grpSpPr>
        <p:sp>
          <p:nvSpPr>
            <p:cNvPr id="5" name="椭圆 1"/>
            <p:cNvSpPr/>
            <p:nvPr userDrawn="1"/>
          </p:nvSpPr>
          <p:spPr>
            <a:xfrm rot="19800000">
              <a:off x="5067768" y="-247745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6" name="椭圆 1"/>
            <p:cNvSpPr/>
            <p:nvPr userDrawn="1"/>
          </p:nvSpPr>
          <p:spPr>
            <a:xfrm rot="17526771">
              <a:off x="5527534" y="-479972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  <p:sp>
        <p:nvSpPr>
          <p:cNvPr id="8" name="文本占位符 6"/>
          <p:cNvSpPr>
            <a:spLocks noGrp="1"/>
          </p:cNvSpPr>
          <p:nvPr>
            <p:ph type="body" sz="quarter" idx="15" hasCustomPrompt="1"/>
          </p:nvPr>
        </p:nvSpPr>
        <p:spPr>
          <a:xfrm>
            <a:off x="4640704" y="660100"/>
            <a:ext cx="2910592" cy="2373032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166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9" name="文本占位符 6"/>
          <p:cNvSpPr>
            <a:spLocks noGrp="1"/>
          </p:cNvSpPr>
          <p:nvPr>
            <p:ph type="body" sz="quarter" idx="16"/>
          </p:nvPr>
        </p:nvSpPr>
        <p:spPr>
          <a:xfrm>
            <a:off x="3724507" y="3033133"/>
            <a:ext cx="4742986" cy="825190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40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29901BF0-DBCD-4502-A6E7-4E8EB191B0B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05227" y="6148837"/>
            <a:ext cx="604603" cy="6046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74120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副标题页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2">
                  <a:lumMod val="89000"/>
                </a:schemeClr>
              </a:gs>
              <a:gs pos="23000">
                <a:schemeClr val="accent2">
                  <a:lumMod val="89000"/>
                </a:schemeClr>
              </a:gs>
              <a:gs pos="69000">
                <a:schemeClr val="accent2">
                  <a:lumMod val="75000"/>
                </a:schemeClr>
              </a:gs>
              <a:gs pos="97000">
                <a:schemeClr val="accent2">
                  <a:lumMod val="70000"/>
                </a:schemeClr>
              </a:gs>
            </a:gsLst>
            <a:lin ang="135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7" name="组 6"/>
          <p:cNvGrpSpPr/>
          <p:nvPr userDrawn="1"/>
        </p:nvGrpSpPr>
        <p:grpSpPr>
          <a:xfrm>
            <a:off x="1955282" y="-1803666"/>
            <a:ext cx="7870890" cy="6691365"/>
            <a:chOff x="5067768" y="-852735"/>
            <a:chExt cx="9613786" cy="9526783"/>
          </a:xfrm>
        </p:grpSpPr>
        <p:sp>
          <p:nvSpPr>
            <p:cNvPr id="5" name="椭圆 1"/>
            <p:cNvSpPr/>
            <p:nvPr userDrawn="1"/>
          </p:nvSpPr>
          <p:spPr>
            <a:xfrm rot="19800000">
              <a:off x="5067768" y="-247745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6" name="椭圆 1"/>
            <p:cNvSpPr/>
            <p:nvPr userDrawn="1"/>
          </p:nvSpPr>
          <p:spPr>
            <a:xfrm rot="17526771">
              <a:off x="5527534" y="-479972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  <p:sp>
        <p:nvSpPr>
          <p:cNvPr id="8" name="文本占位符 6"/>
          <p:cNvSpPr>
            <a:spLocks noGrp="1"/>
          </p:cNvSpPr>
          <p:nvPr>
            <p:ph type="body" sz="quarter" idx="15" hasCustomPrompt="1"/>
          </p:nvPr>
        </p:nvSpPr>
        <p:spPr>
          <a:xfrm>
            <a:off x="4640704" y="660100"/>
            <a:ext cx="2910592" cy="2373032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16600" b="1">
                <a:solidFill>
                  <a:schemeClr val="accent2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9" name="文本占位符 6"/>
          <p:cNvSpPr>
            <a:spLocks noGrp="1"/>
          </p:cNvSpPr>
          <p:nvPr>
            <p:ph type="body" sz="quarter" idx="16"/>
          </p:nvPr>
        </p:nvSpPr>
        <p:spPr>
          <a:xfrm>
            <a:off x="3724507" y="3033133"/>
            <a:ext cx="4742986" cy="825190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4000" b="0">
                <a:solidFill>
                  <a:schemeClr val="accent2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F078A543-F4A5-47B3-B831-73E334D65DB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05227" y="6148837"/>
            <a:ext cx="604603" cy="6046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81502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副标题页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89000"/>
                </a:schemeClr>
              </a:gs>
              <a:gs pos="23000">
                <a:schemeClr val="accent3">
                  <a:lumMod val="89000"/>
                </a:schemeClr>
              </a:gs>
              <a:gs pos="69000">
                <a:schemeClr val="accent3">
                  <a:lumMod val="75000"/>
                </a:schemeClr>
              </a:gs>
              <a:gs pos="97000">
                <a:schemeClr val="accent3">
                  <a:lumMod val="7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7" name="组 6"/>
          <p:cNvGrpSpPr/>
          <p:nvPr userDrawn="1"/>
        </p:nvGrpSpPr>
        <p:grpSpPr>
          <a:xfrm>
            <a:off x="1955282" y="-1803666"/>
            <a:ext cx="7870890" cy="6691365"/>
            <a:chOff x="5067768" y="-852735"/>
            <a:chExt cx="9613786" cy="9526783"/>
          </a:xfrm>
        </p:grpSpPr>
        <p:sp>
          <p:nvSpPr>
            <p:cNvPr id="5" name="椭圆 1"/>
            <p:cNvSpPr/>
            <p:nvPr userDrawn="1"/>
          </p:nvSpPr>
          <p:spPr>
            <a:xfrm rot="19800000">
              <a:off x="5067768" y="-247745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6" name="椭圆 1"/>
            <p:cNvSpPr/>
            <p:nvPr userDrawn="1"/>
          </p:nvSpPr>
          <p:spPr>
            <a:xfrm rot="17526771">
              <a:off x="5527534" y="-479972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  <p:sp>
        <p:nvSpPr>
          <p:cNvPr id="8" name="文本占位符 6"/>
          <p:cNvSpPr>
            <a:spLocks noGrp="1"/>
          </p:cNvSpPr>
          <p:nvPr>
            <p:ph type="body" sz="quarter" idx="15" hasCustomPrompt="1"/>
          </p:nvPr>
        </p:nvSpPr>
        <p:spPr>
          <a:xfrm>
            <a:off x="4640704" y="660100"/>
            <a:ext cx="2910592" cy="2373032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16600" b="1">
                <a:solidFill>
                  <a:schemeClr val="accent3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9" name="文本占位符 6"/>
          <p:cNvSpPr>
            <a:spLocks noGrp="1"/>
          </p:cNvSpPr>
          <p:nvPr>
            <p:ph type="body" sz="quarter" idx="16"/>
          </p:nvPr>
        </p:nvSpPr>
        <p:spPr>
          <a:xfrm>
            <a:off x="3724507" y="3033133"/>
            <a:ext cx="4742986" cy="825190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4000" b="0">
                <a:solidFill>
                  <a:schemeClr val="accent3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F28F9788-3660-4A0D-8B25-1F9F590F8AD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05227" y="6148837"/>
            <a:ext cx="604603" cy="6046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768622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副标题页_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4">
                  <a:lumMod val="89000"/>
                </a:schemeClr>
              </a:gs>
              <a:gs pos="23000">
                <a:schemeClr val="accent4">
                  <a:lumMod val="89000"/>
                </a:schemeClr>
              </a:gs>
              <a:gs pos="69000">
                <a:schemeClr val="accent4">
                  <a:lumMod val="75000"/>
                </a:schemeClr>
              </a:gs>
              <a:gs pos="97000">
                <a:schemeClr val="accent4">
                  <a:lumMod val="7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7" name="组 6"/>
          <p:cNvGrpSpPr/>
          <p:nvPr userDrawn="1"/>
        </p:nvGrpSpPr>
        <p:grpSpPr>
          <a:xfrm>
            <a:off x="1955282" y="-1803666"/>
            <a:ext cx="7870890" cy="6691365"/>
            <a:chOff x="5067768" y="-852735"/>
            <a:chExt cx="9613786" cy="9526783"/>
          </a:xfrm>
        </p:grpSpPr>
        <p:sp>
          <p:nvSpPr>
            <p:cNvPr id="5" name="椭圆 1"/>
            <p:cNvSpPr/>
            <p:nvPr userDrawn="1"/>
          </p:nvSpPr>
          <p:spPr>
            <a:xfrm rot="19800000">
              <a:off x="5067768" y="-247745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6" name="椭圆 1"/>
            <p:cNvSpPr/>
            <p:nvPr userDrawn="1"/>
          </p:nvSpPr>
          <p:spPr>
            <a:xfrm rot="17526771">
              <a:off x="5527534" y="-479972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  <p:sp>
        <p:nvSpPr>
          <p:cNvPr id="8" name="文本占位符 6"/>
          <p:cNvSpPr>
            <a:spLocks noGrp="1"/>
          </p:cNvSpPr>
          <p:nvPr>
            <p:ph type="body" sz="quarter" idx="15" hasCustomPrompt="1"/>
          </p:nvPr>
        </p:nvSpPr>
        <p:spPr>
          <a:xfrm>
            <a:off x="4640704" y="660100"/>
            <a:ext cx="2910592" cy="2373032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16600" b="1">
                <a:solidFill>
                  <a:schemeClr val="accent4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9" name="文本占位符 6"/>
          <p:cNvSpPr>
            <a:spLocks noGrp="1"/>
          </p:cNvSpPr>
          <p:nvPr>
            <p:ph type="body" sz="quarter" idx="16"/>
          </p:nvPr>
        </p:nvSpPr>
        <p:spPr>
          <a:xfrm>
            <a:off x="3724507" y="3033133"/>
            <a:ext cx="4742986" cy="825190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4000" b="0">
                <a:solidFill>
                  <a:schemeClr val="accent4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34919C33-CCCF-4E0F-94EC-5C9CFFB214C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05227" y="6148837"/>
            <a:ext cx="604603" cy="6046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80176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4.xml"/><Relationship Id="rId1" Type="http://schemas.openxmlformats.org/officeDocument/2006/relationships/slideLayout" Target="../slideLayouts/slideLayout23.xml"/><Relationship Id="rId4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534688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93" r:id="rId3"/>
    <p:sldLayoutId id="2147483694" r:id="rId4"/>
    <p:sldLayoutId id="2147483695" r:id="rId5"/>
    <p:sldLayoutId id="2147483696" r:id="rId6"/>
    <p:sldLayoutId id="2147483688" r:id="rId7"/>
    <p:sldLayoutId id="2147483697" r:id="rId8"/>
    <p:sldLayoutId id="2147483700" r:id="rId9"/>
    <p:sldLayoutId id="2147483701" r:id="rId10"/>
    <p:sldLayoutId id="2147483689" r:id="rId11"/>
    <p:sldLayoutId id="2147483687" r:id="rId12"/>
    <p:sldLayoutId id="2147483698" r:id="rId13"/>
    <p:sldLayoutId id="2147483699" r:id="rId14"/>
    <p:sldLayoutId id="2147483686" r:id="rId15"/>
    <p:sldLayoutId id="2147483690" r:id="rId16"/>
    <p:sldLayoutId id="2147483691" r:id="rId17"/>
    <p:sldLayoutId id="2147483692" r:id="rId18"/>
    <p:sldLayoutId id="2147483702" r:id="rId19"/>
    <p:sldLayoutId id="2147483703" r:id="rId20"/>
    <p:sldLayoutId id="2147483704" r:id="rId21"/>
    <p:sldLayoutId id="2147483685" r:id="rId2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559243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0" r:id="rId1"/>
    <p:sldLayoutId id="2147483682" r:id="rId2"/>
    <p:sldLayoutId id="2147483681" r:id="rId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hyperlink" Target="http://office.msn.com.cn/" TargetMode="External"/><Relationship Id="rId1" Type="http://schemas.openxmlformats.org/officeDocument/2006/relationships/slideLayout" Target="../slideLayouts/slideLayout9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7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hyperlink" Target="http://office.msn.com.cn/" TargetMode="External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3"/>
          </p:nvPr>
        </p:nvSpPr>
        <p:spPr>
          <a:xfrm>
            <a:off x="5065686" y="677191"/>
            <a:ext cx="6110314" cy="3236361"/>
          </a:xfrm>
        </p:spPr>
        <p:txBody>
          <a:bodyPr/>
          <a:lstStyle/>
          <a:p>
            <a:r>
              <a:rPr kumimoji="1" lang="zh-CN" altLang="en-US" sz="8000" dirty="0"/>
              <a:t>连接自然</a:t>
            </a:r>
          </a:p>
          <a:p>
            <a:r>
              <a:rPr kumimoji="1" lang="zh-CN" altLang="en-US" sz="8000" dirty="0"/>
              <a:t>智惠农业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4"/>
          </p:nvPr>
        </p:nvSpPr>
        <p:spPr>
          <a:xfrm>
            <a:off x="6600521" y="3429000"/>
            <a:ext cx="8084654" cy="588643"/>
          </a:xfrm>
        </p:spPr>
        <p:txBody>
          <a:bodyPr/>
          <a:lstStyle/>
          <a:p>
            <a:r>
              <a:rPr kumimoji="1" lang="en-US" altLang="zh-CN" dirty="0"/>
              <a:t>——</a:t>
            </a:r>
            <a:r>
              <a:rPr kumimoji="1" lang="zh-CN" altLang="en-US" dirty="0"/>
              <a:t>物联网与办公自动化解决方案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quarter" idx="15"/>
          </p:nvPr>
        </p:nvSpPr>
        <p:spPr>
          <a:xfrm>
            <a:off x="2053673" y="4726479"/>
            <a:ext cx="8084654" cy="1386027"/>
          </a:xfrm>
        </p:spPr>
        <p:txBody>
          <a:bodyPr/>
          <a:lstStyle/>
          <a:p>
            <a:r>
              <a:rPr kumimoji="1" lang="zh-CN" altLang="en-US" sz="2400" dirty="0"/>
              <a:t>第</a:t>
            </a:r>
            <a:r>
              <a:rPr kumimoji="1" lang="en-US" altLang="zh-CN" sz="2400" dirty="0"/>
              <a:t>3</a:t>
            </a:r>
            <a:r>
              <a:rPr kumimoji="1" lang="zh-CN" altLang="en-US" sz="2400" dirty="0"/>
              <a:t>组：爸爸说的都队</a:t>
            </a:r>
            <a:endParaRPr kumimoji="1" lang="en-US" altLang="zh-CN" sz="2400" dirty="0"/>
          </a:p>
          <a:p>
            <a:r>
              <a:rPr kumimoji="1" lang="zh-CN" altLang="en-US" sz="2400" dirty="0"/>
              <a:t>组员：谭璐、李宏仓、李桑郁</a:t>
            </a:r>
          </a:p>
        </p:txBody>
      </p:sp>
    </p:spTree>
    <p:extLst>
      <p:ext uri="{BB962C8B-B14F-4D97-AF65-F5344CB8AC3E}">
        <p14:creationId xmlns:p14="http://schemas.microsoft.com/office/powerpoint/2010/main" val="6377600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DC78903A-DDC2-4DCE-B3A5-A32555A923C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46703" y="2015983"/>
            <a:ext cx="4491603" cy="1529527"/>
          </a:xfrm>
        </p:spPr>
        <p:txBody>
          <a:bodyPr/>
          <a:lstStyle/>
          <a:p>
            <a:r>
              <a:rPr lang="en-US" altLang="zh-CN" dirty="0"/>
              <a:t>Excel</a:t>
            </a:r>
            <a:endParaRPr lang="zh-CN" altLang="en-US" dirty="0"/>
          </a:p>
          <a:p>
            <a:endParaRPr lang="zh-CN" altLang="en-US" dirty="0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CAF45F6C-94AE-4F05-A7DD-F3CDD73B0770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altLang="zh-CN" dirty="0"/>
              <a:t>VSTO</a:t>
            </a:r>
            <a:r>
              <a:rPr lang="zh-CN" altLang="en-US" dirty="0"/>
              <a:t>插件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6F2AC497-F7FF-485F-9AF8-0D8A0C72937F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altLang="zh-CN" dirty="0"/>
              <a:t>01</a:t>
            </a:r>
            <a:endParaRPr lang="zh-CN" altLang="en-US" dirty="0"/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874B9E14-85E5-4398-81D2-258BE2D1B8E0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7916876" y="1682692"/>
            <a:ext cx="4176511" cy="634634"/>
          </a:xfrm>
        </p:spPr>
        <p:txBody>
          <a:bodyPr/>
          <a:lstStyle/>
          <a:p>
            <a:r>
              <a:rPr lang="zh-CN" altLang="en-US" sz="2000" dirty="0"/>
              <a:t>使用</a:t>
            </a:r>
            <a:r>
              <a:rPr lang="en-US" altLang="zh-CN" sz="2000" dirty="0"/>
              <a:t>ESP8266</a:t>
            </a:r>
          </a:p>
          <a:p>
            <a:r>
              <a:rPr lang="zh-CN" altLang="en-US" sz="2000" dirty="0"/>
              <a:t>可断网收集数据</a:t>
            </a:r>
          </a:p>
        </p:txBody>
      </p:sp>
      <p:sp>
        <p:nvSpPr>
          <p:cNvPr id="6" name="文本占位符 5">
            <a:extLst>
              <a:ext uri="{FF2B5EF4-FFF2-40B4-BE49-F238E27FC236}">
                <a16:creationId xmlns:a16="http://schemas.microsoft.com/office/drawing/2014/main" id="{79585E94-1625-4E43-9D17-3D3B99C43127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en-US" altLang="zh-CN" dirty="0"/>
              <a:t>02</a:t>
            </a:r>
            <a:endParaRPr lang="zh-CN" altLang="en-US" dirty="0"/>
          </a:p>
        </p:txBody>
      </p:sp>
      <p:sp>
        <p:nvSpPr>
          <p:cNvPr id="7" name="文本占位符 6">
            <a:extLst>
              <a:ext uri="{FF2B5EF4-FFF2-40B4-BE49-F238E27FC236}">
                <a16:creationId xmlns:a16="http://schemas.microsoft.com/office/drawing/2014/main" id="{7609247C-DBE9-46C1-990C-814E6FF46AE0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7916876" y="2916628"/>
            <a:ext cx="3253563" cy="976296"/>
          </a:xfrm>
        </p:spPr>
        <p:txBody>
          <a:bodyPr/>
          <a:lstStyle/>
          <a:p>
            <a:r>
              <a:rPr lang="zh-CN" altLang="en-US" sz="2000" dirty="0"/>
              <a:t>简单易用</a:t>
            </a:r>
            <a:endParaRPr lang="en-US" altLang="zh-CN" sz="2000" dirty="0"/>
          </a:p>
          <a:p>
            <a:r>
              <a:rPr lang="zh-CN" altLang="en-US" sz="2000" dirty="0"/>
              <a:t>快速搭建工厂原型</a:t>
            </a:r>
          </a:p>
        </p:txBody>
      </p:sp>
      <p:sp>
        <p:nvSpPr>
          <p:cNvPr id="8" name="文本占位符 7">
            <a:extLst>
              <a:ext uri="{FF2B5EF4-FFF2-40B4-BE49-F238E27FC236}">
                <a16:creationId xmlns:a16="http://schemas.microsoft.com/office/drawing/2014/main" id="{8B382E6B-A525-4EE2-84FA-DE5F5DE41EE1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r>
              <a:rPr lang="en-US" altLang="zh-CN" dirty="0"/>
              <a:t>03</a:t>
            </a:r>
            <a:endParaRPr lang="zh-CN" altLang="en-US" dirty="0"/>
          </a:p>
        </p:txBody>
      </p:sp>
      <p:sp>
        <p:nvSpPr>
          <p:cNvPr id="9" name="文本占位符 8">
            <a:extLst>
              <a:ext uri="{FF2B5EF4-FFF2-40B4-BE49-F238E27FC236}">
                <a16:creationId xmlns:a16="http://schemas.microsoft.com/office/drawing/2014/main" id="{8D860382-DF07-4DF8-BA74-E73B813D9FF8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8015488" y="4365865"/>
            <a:ext cx="3253563" cy="888937"/>
          </a:xfrm>
        </p:spPr>
        <p:txBody>
          <a:bodyPr/>
          <a:lstStyle/>
          <a:p>
            <a:r>
              <a:rPr lang="zh-CN" altLang="en-US" sz="1800" dirty="0"/>
              <a:t>快速展示数据，在联网时可上传数据到服务器进行植物生长状况分析</a:t>
            </a:r>
          </a:p>
        </p:txBody>
      </p:sp>
    </p:spTree>
    <p:extLst>
      <p:ext uri="{BB962C8B-B14F-4D97-AF65-F5344CB8AC3E}">
        <p14:creationId xmlns:p14="http://schemas.microsoft.com/office/powerpoint/2010/main" val="123593516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zh-CN" altLang="en-US" dirty="0"/>
              <a:t>服务器部分</a:t>
            </a:r>
          </a:p>
        </p:txBody>
      </p:sp>
      <p:sp>
        <p:nvSpPr>
          <p:cNvPr id="3" name="文本框 8"/>
          <p:cNvSpPr txBox="1"/>
          <p:nvPr/>
        </p:nvSpPr>
        <p:spPr>
          <a:xfrm>
            <a:off x="935001" y="2202319"/>
            <a:ext cx="9125860" cy="43334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>
              <a:lnSpc>
                <a:spcPct val="130000"/>
              </a:lnSpc>
            </a:pPr>
            <a:r>
              <a:rPr lang="zh-CN" altLang="en-US" sz="2000" dirty="0">
                <a:solidFill>
                  <a:srgbClr val="000000"/>
                </a:solidFill>
                <a:latin typeface="+mn-ea"/>
              </a:rPr>
              <a:t>服务器资源使用情况：</a:t>
            </a:r>
            <a:endParaRPr lang="en-US" altLang="zh-CN" sz="2000" dirty="0">
              <a:solidFill>
                <a:srgbClr val="000000"/>
              </a:solidFill>
              <a:latin typeface="+mn-ea"/>
            </a:endParaRPr>
          </a:p>
          <a:p>
            <a:pPr lvl="0">
              <a:lnSpc>
                <a:spcPct val="130000"/>
              </a:lnSpc>
            </a:pPr>
            <a:r>
              <a:rPr lang="zh-CN" altLang="en-US" sz="1200" dirty="0">
                <a:solidFill>
                  <a:srgbClr val="000000"/>
                </a:solidFill>
                <a:latin typeface="+mn-ea"/>
              </a:rPr>
              <a:t>一个</a:t>
            </a:r>
            <a:r>
              <a:rPr lang="en-US" altLang="zh-CN" sz="1200" dirty="0">
                <a:solidFill>
                  <a:srgbClr val="000000"/>
                </a:solidFill>
                <a:latin typeface="+mn-ea"/>
              </a:rPr>
              <a:t>VPC</a:t>
            </a:r>
            <a:r>
              <a:rPr lang="zh-CN" altLang="en-US" sz="1200" dirty="0">
                <a:solidFill>
                  <a:srgbClr val="000000"/>
                </a:solidFill>
                <a:latin typeface="+mn-ea"/>
              </a:rPr>
              <a:t>网络，一个公网</a:t>
            </a:r>
            <a:r>
              <a:rPr lang="en-US" altLang="zh-CN" sz="1200" dirty="0">
                <a:solidFill>
                  <a:srgbClr val="000000"/>
                </a:solidFill>
                <a:latin typeface="+mn-ea"/>
              </a:rPr>
              <a:t>IP</a:t>
            </a:r>
            <a:r>
              <a:rPr lang="zh-CN" altLang="en-US" sz="1200" dirty="0">
                <a:solidFill>
                  <a:srgbClr val="000000"/>
                </a:solidFill>
                <a:latin typeface="+mn-ea"/>
              </a:rPr>
              <a:t>地址，一台普通虚拟机，一台深度学习主机。</a:t>
            </a:r>
            <a:endParaRPr lang="en-US" altLang="zh-CN" sz="1200" dirty="0">
              <a:solidFill>
                <a:srgbClr val="000000"/>
              </a:solidFill>
              <a:latin typeface="+mn-ea"/>
            </a:endParaRPr>
          </a:p>
          <a:p>
            <a:pPr lvl="0">
              <a:lnSpc>
                <a:spcPct val="130000"/>
              </a:lnSpc>
            </a:pPr>
            <a:r>
              <a:rPr lang="zh-CN" altLang="en-US" sz="1200" dirty="0">
                <a:solidFill>
                  <a:srgbClr val="000000"/>
                </a:solidFill>
                <a:latin typeface="+mn-ea"/>
              </a:rPr>
              <a:t>公网</a:t>
            </a:r>
            <a:r>
              <a:rPr lang="en-US" altLang="zh-CN" sz="1200" dirty="0">
                <a:solidFill>
                  <a:srgbClr val="000000"/>
                </a:solidFill>
                <a:latin typeface="+mn-ea"/>
              </a:rPr>
              <a:t>IP</a:t>
            </a:r>
            <a:r>
              <a:rPr lang="zh-CN" altLang="en-US" sz="1200" dirty="0">
                <a:solidFill>
                  <a:srgbClr val="000000"/>
                </a:solidFill>
                <a:latin typeface="+mn-ea"/>
              </a:rPr>
              <a:t>绑定</a:t>
            </a:r>
            <a:r>
              <a:rPr lang="en-US" altLang="zh-CN" sz="1200" dirty="0">
                <a:solidFill>
                  <a:srgbClr val="000000"/>
                </a:solidFill>
                <a:latin typeface="+mn-ea"/>
              </a:rPr>
              <a:t>VPC</a:t>
            </a:r>
            <a:r>
              <a:rPr lang="zh-CN" altLang="en-US" sz="1200" dirty="0">
                <a:solidFill>
                  <a:srgbClr val="000000"/>
                </a:solidFill>
                <a:latin typeface="+mn-ea"/>
              </a:rPr>
              <a:t>网络，通过端口转发到两台主机以进行</a:t>
            </a:r>
            <a:r>
              <a:rPr lang="en-US" altLang="zh-CN" sz="1200" dirty="0">
                <a:solidFill>
                  <a:srgbClr val="000000"/>
                </a:solidFill>
                <a:latin typeface="+mn-ea"/>
              </a:rPr>
              <a:t>SSH</a:t>
            </a:r>
            <a:r>
              <a:rPr lang="zh-CN" altLang="en-US" sz="1200" dirty="0">
                <a:solidFill>
                  <a:srgbClr val="000000"/>
                </a:solidFill>
                <a:latin typeface="+mn-ea"/>
              </a:rPr>
              <a:t>连接和网页访问。</a:t>
            </a:r>
            <a:endParaRPr lang="en-US" altLang="zh-CN" sz="1200" dirty="0">
              <a:solidFill>
                <a:srgbClr val="000000"/>
              </a:solidFill>
              <a:latin typeface="+mn-ea"/>
            </a:endParaRPr>
          </a:p>
          <a:p>
            <a:pPr lvl="0">
              <a:lnSpc>
                <a:spcPct val="130000"/>
              </a:lnSpc>
            </a:pPr>
            <a:endParaRPr lang="en-US" altLang="zh-CN" sz="1200" dirty="0">
              <a:solidFill>
                <a:srgbClr val="000000"/>
              </a:solidFill>
              <a:latin typeface="+mn-ea"/>
            </a:endParaRPr>
          </a:p>
          <a:p>
            <a:pPr lvl="0">
              <a:lnSpc>
                <a:spcPct val="130000"/>
              </a:lnSpc>
            </a:pPr>
            <a:r>
              <a:rPr lang="zh-CN" altLang="en-US" sz="2000" dirty="0">
                <a:solidFill>
                  <a:srgbClr val="000000"/>
                </a:solidFill>
                <a:latin typeface="+mn-ea"/>
              </a:rPr>
              <a:t>普通虚拟机的功能：</a:t>
            </a:r>
            <a:endParaRPr lang="en-US" altLang="zh-CN" sz="2000" dirty="0">
              <a:solidFill>
                <a:srgbClr val="000000"/>
              </a:solidFill>
              <a:latin typeface="+mn-ea"/>
            </a:endParaRPr>
          </a:p>
          <a:p>
            <a:pPr lvl="0">
              <a:lnSpc>
                <a:spcPct val="130000"/>
              </a:lnSpc>
            </a:pPr>
            <a:r>
              <a:rPr lang="zh-CN" altLang="en-US" sz="1200" dirty="0">
                <a:solidFill>
                  <a:srgbClr val="000000"/>
                </a:solidFill>
                <a:latin typeface="+mn-ea"/>
              </a:rPr>
              <a:t>普通虚拟机上使用</a:t>
            </a:r>
            <a:r>
              <a:rPr lang="en-US" altLang="zh-CN" sz="1200" dirty="0">
                <a:solidFill>
                  <a:srgbClr val="000000"/>
                </a:solidFill>
                <a:latin typeface="+mn-ea"/>
              </a:rPr>
              <a:t>Django</a:t>
            </a:r>
            <a:r>
              <a:rPr lang="zh-CN" altLang="en-US" sz="1200" dirty="0">
                <a:solidFill>
                  <a:srgbClr val="000000"/>
                </a:solidFill>
                <a:latin typeface="+mn-ea"/>
              </a:rPr>
              <a:t>框架建站，与微信公众号连接，并提供了网页后台管理功能。即移动端和电脑端均可接触到数据信息。</a:t>
            </a:r>
            <a:endParaRPr lang="en-US" altLang="zh-CN" sz="1200" dirty="0">
              <a:solidFill>
                <a:srgbClr val="000000"/>
              </a:solidFill>
              <a:latin typeface="+mn-ea"/>
            </a:endParaRPr>
          </a:p>
          <a:p>
            <a:pPr lvl="0">
              <a:lnSpc>
                <a:spcPct val="130000"/>
              </a:lnSpc>
            </a:pPr>
            <a:endParaRPr lang="en-US" altLang="zh-CN" sz="1200" dirty="0">
              <a:solidFill>
                <a:srgbClr val="000000"/>
              </a:solidFill>
              <a:latin typeface="+mn-ea"/>
            </a:endParaRPr>
          </a:p>
          <a:p>
            <a:pPr lvl="0">
              <a:lnSpc>
                <a:spcPct val="130000"/>
              </a:lnSpc>
            </a:pPr>
            <a:endParaRPr lang="en-US" altLang="zh-CN" sz="1200" dirty="0">
              <a:solidFill>
                <a:srgbClr val="000000"/>
              </a:solidFill>
              <a:latin typeface="+mn-ea"/>
            </a:endParaRPr>
          </a:p>
          <a:p>
            <a:pPr lvl="0">
              <a:lnSpc>
                <a:spcPct val="130000"/>
              </a:lnSpc>
            </a:pPr>
            <a:r>
              <a:rPr lang="zh-CN" altLang="en-US" sz="2000" dirty="0">
                <a:solidFill>
                  <a:srgbClr val="000000"/>
                </a:solidFill>
                <a:latin typeface="+mn-ea"/>
              </a:rPr>
              <a:t>深度学习主机的功能：</a:t>
            </a:r>
            <a:endParaRPr lang="en-US" altLang="zh-CN" sz="2000" dirty="0">
              <a:solidFill>
                <a:srgbClr val="000000"/>
              </a:solidFill>
              <a:latin typeface="+mn-ea"/>
            </a:endParaRPr>
          </a:p>
          <a:p>
            <a:pPr lvl="0">
              <a:lnSpc>
                <a:spcPct val="130000"/>
              </a:lnSpc>
            </a:pPr>
            <a:r>
              <a:rPr lang="zh-CN" altLang="en-US" sz="1200" dirty="0">
                <a:solidFill>
                  <a:srgbClr val="000000"/>
                </a:solidFill>
                <a:latin typeface="+mn-ea"/>
              </a:rPr>
              <a:t>深度学习主机通过我们自己通过经验提供的包含</a:t>
            </a:r>
            <a:r>
              <a:rPr lang="en-US" altLang="zh-CN" sz="1200" dirty="0">
                <a:solidFill>
                  <a:srgbClr val="000000"/>
                </a:solidFill>
                <a:latin typeface="+mn-ea"/>
              </a:rPr>
              <a:t>120</a:t>
            </a:r>
            <a:r>
              <a:rPr lang="zh-CN" altLang="en-US" sz="1200" dirty="0">
                <a:solidFill>
                  <a:srgbClr val="000000"/>
                </a:solidFill>
                <a:latin typeface="+mn-ea"/>
              </a:rPr>
              <a:t>条记录的</a:t>
            </a:r>
            <a:r>
              <a:rPr lang="en-US" altLang="zh-CN" sz="1200" dirty="0">
                <a:solidFill>
                  <a:srgbClr val="000000"/>
                </a:solidFill>
                <a:latin typeface="+mn-ea"/>
              </a:rPr>
              <a:t>csv</a:t>
            </a:r>
            <a:r>
              <a:rPr lang="zh-CN" altLang="en-US" sz="1200" dirty="0">
                <a:solidFill>
                  <a:srgbClr val="000000"/>
                </a:solidFill>
                <a:latin typeface="+mn-ea"/>
              </a:rPr>
              <a:t>文件训练了一个包含两个隐藏层，每个隐藏层有</a:t>
            </a:r>
            <a:r>
              <a:rPr lang="en-US" altLang="zh-CN" sz="1200" dirty="0">
                <a:solidFill>
                  <a:srgbClr val="000000"/>
                </a:solidFill>
                <a:latin typeface="+mn-ea"/>
              </a:rPr>
              <a:t>10</a:t>
            </a:r>
            <a:r>
              <a:rPr lang="zh-CN" altLang="en-US" sz="1200" dirty="0">
                <a:solidFill>
                  <a:srgbClr val="000000"/>
                </a:solidFill>
                <a:latin typeface="+mn-ea"/>
              </a:rPr>
              <a:t>个节点的神经网络。</a:t>
            </a:r>
            <a:endParaRPr lang="en-US" altLang="zh-CN" sz="1200" dirty="0">
              <a:solidFill>
                <a:srgbClr val="000000"/>
              </a:solidFill>
              <a:latin typeface="+mn-ea"/>
            </a:endParaRPr>
          </a:p>
          <a:p>
            <a:pPr lvl="0">
              <a:lnSpc>
                <a:spcPct val="130000"/>
              </a:lnSpc>
            </a:pPr>
            <a:r>
              <a:rPr lang="zh-CN" altLang="en-US" sz="1200" dirty="0">
                <a:solidFill>
                  <a:srgbClr val="000000"/>
                </a:solidFill>
                <a:latin typeface="+mn-ea"/>
              </a:rPr>
              <a:t>同时，为了普通虚拟机能够利用深度学习主机的训练好的模型，我们在深度学习主机上使用</a:t>
            </a:r>
            <a:r>
              <a:rPr lang="en-US" altLang="zh-CN" sz="1200" dirty="0">
                <a:solidFill>
                  <a:srgbClr val="000000"/>
                </a:solidFill>
                <a:latin typeface="+mn-ea"/>
              </a:rPr>
              <a:t>flask</a:t>
            </a:r>
            <a:r>
              <a:rPr lang="zh-CN" altLang="en-US" sz="1200" dirty="0">
                <a:solidFill>
                  <a:srgbClr val="000000"/>
                </a:solidFill>
                <a:latin typeface="+mn-ea"/>
              </a:rPr>
              <a:t>建站，实现两者的连接。</a:t>
            </a:r>
            <a:endParaRPr lang="en-US" altLang="zh-CN" sz="1200" dirty="0">
              <a:solidFill>
                <a:srgbClr val="000000"/>
              </a:solidFill>
              <a:latin typeface="+mn-ea"/>
            </a:endParaRPr>
          </a:p>
          <a:p>
            <a:pPr lvl="0">
              <a:lnSpc>
                <a:spcPct val="130000"/>
              </a:lnSpc>
            </a:pPr>
            <a:endParaRPr lang="en-US" altLang="zh-CN" sz="1200" dirty="0">
              <a:solidFill>
                <a:srgbClr val="000000"/>
              </a:solidFill>
              <a:latin typeface="+mn-ea"/>
            </a:endParaRPr>
          </a:p>
          <a:p>
            <a:pPr lvl="0">
              <a:lnSpc>
                <a:spcPct val="130000"/>
              </a:lnSpc>
            </a:pPr>
            <a:r>
              <a:rPr lang="zh-CN" altLang="en-US" sz="2000" dirty="0">
                <a:solidFill>
                  <a:srgbClr val="000000"/>
                </a:solidFill>
                <a:latin typeface="+mn-ea"/>
              </a:rPr>
              <a:t>效果总结：</a:t>
            </a:r>
            <a:endParaRPr lang="en-US" altLang="zh-CN" sz="2000" dirty="0">
              <a:solidFill>
                <a:srgbClr val="000000"/>
              </a:solidFill>
              <a:latin typeface="+mn-ea"/>
            </a:endParaRPr>
          </a:p>
          <a:p>
            <a:pPr lvl="0">
              <a:lnSpc>
                <a:spcPct val="130000"/>
              </a:lnSpc>
            </a:pPr>
            <a:r>
              <a:rPr lang="zh-CN" altLang="en-US" sz="1200" dirty="0">
                <a:solidFill>
                  <a:srgbClr val="000000"/>
                </a:solidFill>
                <a:latin typeface="+mn-ea"/>
              </a:rPr>
              <a:t>实现效果： 用户通过微信公众号，查询指定区域的数据，普通主机返回给用户区域数据，并把区域数据给到深度学习主机给出判断结果，取回判断结果，一并返回给用户。</a:t>
            </a:r>
          </a:p>
        </p:txBody>
      </p:sp>
      <p:sp>
        <p:nvSpPr>
          <p:cNvPr id="4" name="矩形 3"/>
          <p:cNvSpPr/>
          <p:nvPr/>
        </p:nvSpPr>
        <p:spPr>
          <a:xfrm>
            <a:off x="935001" y="1615237"/>
            <a:ext cx="1636987" cy="453457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en-US" altLang="zh-CN" sz="2000" b="1" dirty="0">
                <a:solidFill>
                  <a:schemeClr val="bg1"/>
                </a:solidFill>
              </a:rPr>
              <a:t>Qing Cloud</a:t>
            </a:r>
          </a:p>
        </p:txBody>
      </p:sp>
    </p:spTree>
    <p:extLst>
      <p:ext uri="{BB962C8B-B14F-4D97-AF65-F5344CB8AC3E}">
        <p14:creationId xmlns:p14="http://schemas.microsoft.com/office/powerpoint/2010/main" val="21234160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kumimoji="1" lang="en-US" altLang="zh-CN" dirty="0"/>
              <a:t>04</a:t>
            </a:r>
            <a:endParaRPr kumimoji="1"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kumimoji="1" lang="en-US" altLang="zh-CN" dirty="0"/>
              <a:t>QnA &amp; Thx</a:t>
            </a:r>
            <a:endParaRPr kumimoji="1" lang="zh-CN" altLang="en-US" dirty="0"/>
          </a:p>
        </p:txBody>
      </p:sp>
      <p:pic>
        <p:nvPicPr>
          <p:cNvPr id="4" name="图片 3">
            <a:hlinkClick r:id="rId2"/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81600" y="6250656"/>
            <a:ext cx="1828800" cy="2438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34688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3"/>
          </p:nvPr>
        </p:nvSpPr>
        <p:spPr>
          <a:xfrm>
            <a:off x="806763" y="3854516"/>
            <a:ext cx="8084654" cy="1041761"/>
          </a:xfrm>
        </p:spPr>
        <p:txBody>
          <a:bodyPr/>
          <a:lstStyle/>
          <a:p>
            <a:r>
              <a:rPr kumimoji="1" lang="en-US" altLang="zh-CN" dirty="0"/>
              <a:t>THANK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YOU!</a:t>
            </a:r>
            <a:endParaRPr kumimoji="1" lang="zh-CN" altLang="en-US" dirty="0"/>
          </a:p>
        </p:txBody>
      </p:sp>
      <p:sp>
        <p:nvSpPr>
          <p:cNvPr id="7" name="文本占位符 1">
            <a:extLst>
              <a:ext uri="{FF2B5EF4-FFF2-40B4-BE49-F238E27FC236}">
                <a16:creationId xmlns:a16="http://schemas.microsoft.com/office/drawing/2014/main" id="{D882C53B-885F-4762-A394-80CDDA5422CF}"/>
              </a:ext>
            </a:extLst>
          </p:cNvPr>
          <p:cNvSpPr txBox="1">
            <a:spLocks/>
          </p:cNvSpPr>
          <p:nvPr/>
        </p:nvSpPr>
        <p:spPr>
          <a:xfrm>
            <a:off x="7818123" y="186339"/>
            <a:ext cx="6110314" cy="3236361"/>
          </a:xfrm>
          <a:prstGeom prst="rect">
            <a:avLst/>
          </a:prstGeom>
        </p:spPr>
        <p:txBody>
          <a:bodyPr anchor="t"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5400" b="1" kern="120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marL="685800" indent="-22860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marL="1143000" indent="-22860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marL="1600200" indent="-22860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marL="2057400" indent="-22860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zh-CN" altLang="en-US" sz="8000" dirty="0"/>
              <a:t>连接自然</a:t>
            </a:r>
          </a:p>
          <a:p>
            <a:r>
              <a:rPr kumimoji="1" lang="zh-CN" altLang="en-US" sz="8000" dirty="0"/>
              <a:t>智惠农业</a:t>
            </a:r>
          </a:p>
        </p:txBody>
      </p:sp>
      <p:sp>
        <p:nvSpPr>
          <p:cNvPr id="8" name="文本占位符 2">
            <a:extLst>
              <a:ext uri="{FF2B5EF4-FFF2-40B4-BE49-F238E27FC236}">
                <a16:creationId xmlns:a16="http://schemas.microsoft.com/office/drawing/2014/main" id="{2F93D1FE-74D4-49A2-A969-AA1398165666}"/>
              </a:ext>
            </a:extLst>
          </p:cNvPr>
          <p:cNvSpPr txBox="1">
            <a:spLocks/>
          </p:cNvSpPr>
          <p:nvPr/>
        </p:nvSpPr>
        <p:spPr>
          <a:xfrm>
            <a:off x="7289770" y="3265873"/>
            <a:ext cx="4902230" cy="588643"/>
          </a:xfrm>
          <a:prstGeom prst="rect">
            <a:avLst/>
          </a:prstGeom>
        </p:spPr>
        <p:txBody>
          <a:bodyPr anchor="t"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b="0" kern="120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marL="685800" indent="-22860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marL="1143000" indent="-22860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marL="1600200" indent="-22860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marL="2057400" indent="-22860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en-US" altLang="zh-CN" dirty="0"/>
              <a:t>——</a:t>
            </a:r>
            <a:r>
              <a:rPr kumimoji="1" lang="zh-CN" altLang="en-US" dirty="0"/>
              <a:t>物联网与办公自动化解决方案</a:t>
            </a:r>
          </a:p>
        </p:txBody>
      </p:sp>
      <p:sp>
        <p:nvSpPr>
          <p:cNvPr id="9" name="文本占位符 3">
            <a:extLst>
              <a:ext uri="{FF2B5EF4-FFF2-40B4-BE49-F238E27FC236}">
                <a16:creationId xmlns:a16="http://schemas.microsoft.com/office/drawing/2014/main" id="{A715E280-2B2F-4E9F-8B60-8A91932EA8D4}"/>
              </a:ext>
            </a:extLst>
          </p:cNvPr>
          <p:cNvSpPr txBox="1">
            <a:spLocks/>
          </p:cNvSpPr>
          <p:nvPr/>
        </p:nvSpPr>
        <p:spPr>
          <a:xfrm>
            <a:off x="806763" y="4969521"/>
            <a:ext cx="8084654" cy="1386027"/>
          </a:xfrm>
          <a:prstGeom prst="rect">
            <a:avLst/>
          </a:prstGeom>
        </p:spPr>
        <p:txBody>
          <a:bodyPr anchor="t"/>
          <a:lstStyle>
            <a:lvl1pPr marL="285750" indent="-28575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charset="0"/>
              <a:buChar char="•"/>
              <a:defRPr sz="1400" b="0" kern="120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marL="685800" indent="-22860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marL="1143000" indent="-22860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marL="1600200" indent="-22860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marL="2057400" indent="-22860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zh-CN" altLang="en-US" sz="2400" dirty="0"/>
              <a:t>第</a:t>
            </a:r>
            <a:r>
              <a:rPr kumimoji="1" lang="en-US" altLang="zh-CN" sz="2400" dirty="0"/>
              <a:t>3</a:t>
            </a:r>
            <a:r>
              <a:rPr kumimoji="1" lang="zh-CN" altLang="en-US" sz="2400" dirty="0"/>
              <a:t>组：爸爸说的都队</a:t>
            </a:r>
            <a:endParaRPr kumimoji="1" lang="en-US" altLang="zh-CN" sz="2400" dirty="0"/>
          </a:p>
          <a:p>
            <a:r>
              <a:rPr kumimoji="1" lang="zh-CN" altLang="en-US" sz="2400" dirty="0"/>
              <a:t>组员：谭璐、李宏仓、李桑郁</a:t>
            </a:r>
          </a:p>
        </p:txBody>
      </p:sp>
    </p:spTree>
    <p:extLst>
      <p:ext uri="{BB962C8B-B14F-4D97-AF65-F5344CB8AC3E}">
        <p14:creationId xmlns:p14="http://schemas.microsoft.com/office/powerpoint/2010/main" val="8317688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kumimoji="1" lang="zh-CN" altLang="en-US" dirty="0"/>
              <a:t>目录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kumimoji="1" lang="en-US" altLang="zh-CN" dirty="0"/>
              <a:t>CONTENTS</a:t>
            </a:r>
            <a:endParaRPr kumimoji="1" lang="zh-CN" alt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quarter" idx="15"/>
          </p:nvPr>
        </p:nvSpPr>
        <p:spPr>
          <a:xfrm>
            <a:off x="7219024" y="1693799"/>
            <a:ext cx="932642" cy="634634"/>
          </a:xfrm>
        </p:spPr>
        <p:txBody>
          <a:bodyPr/>
          <a:lstStyle/>
          <a:p>
            <a:r>
              <a:rPr kumimoji="1" lang="en-US" altLang="zh-CN" dirty="0"/>
              <a:t>01</a:t>
            </a:r>
            <a:endParaRPr kumimoji="1"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16"/>
          </p:nvPr>
        </p:nvSpPr>
        <p:spPr>
          <a:xfrm>
            <a:off x="8151665" y="1693799"/>
            <a:ext cx="3253563" cy="634634"/>
          </a:xfrm>
        </p:spPr>
        <p:txBody>
          <a:bodyPr/>
          <a:lstStyle/>
          <a:p>
            <a:r>
              <a:rPr kumimoji="1" lang="zh-CN" altLang="en-US" sz="3200" dirty="0"/>
              <a:t>我们做了什么？</a:t>
            </a:r>
          </a:p>
        </p:txBody>
      </p:sp>
      <p:sp>
        <p:nvSpPr>
          <p:cNvPr id="6" name="文本占位符 5"/>
          <p:cNvSpPr>
            <a:spLocks noGrp="1"/>
          </p:cNvSpPr>
          <p:nvPr>
            <p:ph type="body" sz="quarter" idx="17"/>
          </p:nvPr>
        </p:nvSpPr>
        <p:spPr>
          <a:xfrm>
            <a:off x="7219024" y="2602755"/>
            <a:ext cx="932642" cy="634634"/>
          </a:xfrm>
        </p:spPr>
        <p:txBody>
          <a:bodyPr/>
          <a:lstStyle/>
          <a:p>
            <a:r>
              <a:rPr kumimoji="1" lang="en-US" altLang="zh-CN" dirty="0"/>
              <a:t>02</a:t>
            </a:r>
            <a:endParaRPr kumimoji="1" lang="zh-CN" altLang="en-US" dirty="0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8"/>
          </p:nvPr>
        </p:nvSpPr>
        <p:spPr>
          <a:xfrm>
            <a:off x="8151665" y="2602755"/>
            <a:ext cx="3253563" cy="634634"/>
          </a:xfrm>
        </p:spPr>
        <p:txBody>
          <a:bodyPr/>
          <a:lstStyle/>
          <a:p>
            <a:r>
              <a:rPr kumimoji="1" lang="zh-CN" altLang="en-US" sz="3200" dirty="0"/>
              <a:t>为什么要做这个？</a:t>
            </a:r>
          </a:p>
        </p:txBody>
      </p:sp>
      <p:sp>
        <p:nvSpPr>
          <p:cNvPr id="8" name="文本占位符 7"/>
          <p:cNvSpPr>
            <a:spLocks noGrp="1"/>
          </p:cNvSpPr>
          <p:nvPr>
            <p:ph type="body" sz="quarter" idx="19"/>
          </p:nvPr>
        </p:nvSpPr>
        <p:spPr>
          <a:xfrm>
            <a:off x="7219024" y="3511711"/>
            <a:ext cx="932642" cy="634634"/>
          </a:xfrm>
        </p:spPr>
        <p:txBody>
          <a:bodyPr/>
          <a:lstStyle/>
          <a:p>
            <a:r>
              <a:rPr kumimoji="1" lang="en-US" altLang="zh-CN" dirty="0"/>
              <a:t>03</a:t>
            </a:r>
            <a:endParaRPr kumimoji="1" lang="zh-CN" altLang="en-US" dirty="0"/>
          </a:p>
        </p:txBody>
      </p:sp>
      <p:sp>
        <p:nvSpPr>
          <p:cNvPr id="9" name="文本占位符 8"/>
          <p:cNvSpPr>
            <a:spLocks noGrp="1"/>
          </p:cNvSpPr>
          <p:nvPr>
            <p:ph type="body" sz="quarter" idx="20"/>
          </p:nvPr>
        </p:nvSpPr>
        <p:spPr>
          <a:xfrm>
            <a:off x="8151665" y="3511711"/>
            <a:ext cx="3253563" cy="634634"/>
          </a:xfrm>
        </p:spPr>
        <p:txBody>
          <a:bodyPr/>
          <a:lstStyle/>
          <a:p>
            <a:r>
              <a:rPr kumimoji="1" lang="zh-CN" altLang="en-US" sz="3200" dirty="0"/>
              <a:t>怎么做的？</a:t>
            </a:r>
          </a:p>
        </p:txBody>
      </p:sp>
      <p:sp>
        <p:nvSpPr>
          <p:cNvPr id="10" name="文本占位符 9"/>
          <p:cNvSpPr>
            <a:spLocks noGrp="1"/>
          </p:cNvSpPr>
          <p:nvPr>
            <p:ph type="body" sz="quarter" idx="21"/>
          </p:nvPr>
        </p:nvSpPr>
        <p:spPr>
          <a:xfrm>
            <a:off x="7219024" y="4420667"/>
            <a:ext cx="932642" cy="634634"/>
          </a:xfrm>
        </p:spPr>
        <p:txBody>
          <a:bodyPr/>
          <a:lstStyle/>
          <a:p>
            <a:r>
              <a:rPr kumimoji="1" lang="en-US" altLang="zh-CN" dirty="0"/>
              <a:t>04</a:t>
            </a:r>
            <a:endParaRPr kumimoji="1" lang="zh-CN" altLang="en-US" dirty="0"/>
          </a:p>
        </p:txBody>
      </p:sp>
      <p:sp>
        <p:nvSpPr>
          <p:cNvPr id="11" name="文本占位符 10"/>
          <p:cNvSpPr>
            <a:spLocks noGrp="1"/>
          </p:cNvSpPr>
          <p:nvPr>
            <p:ph type="body" sz="quarter" idx="22"/>
          </p:nvPr>
        </p:nvSpPr>
        <p:spPr>
          <a:xfrm>
            <a:off x="8151665" y="4420667"/>
            <a:ext cx="3253563" cy="634634"/>
          </a:xfrm>
        </p:spPr>
        <p:txBody>
          <a:bodyPr/>
          <a:lstStyle/>
          <a:p>
            <a:r>
              <a:rPr kumimoji="1" lang="en-US" altLang="zh-CN" sz="3200" dirty="0"/>
              <a:t>QnA &amp; Thx</a:t>
            </a:r>
            <a:endParaRPr kumimoji="1" lang="zh-CN" altLang="en-US" sz="3200" dirty="0"/>
          </a:p>
        </p:txBody>
      </p:sp>
    </p:spTree>
    <p:extLst>
      <p:ext uri="{BB962C8B-B14F-4D97-AF65-F5344CB8AC3E}">
        <p14:creationId xmlns:p14="http://schemas.microsoft.com/office/powerpoint/2010/main" val="193088109"/>
      </p:ext>
    </p:extLst>
  </p:cSld>
  <p:clrMapOvr>
    <a:masterClrMapping/>
  </p:clrMapOvr>
  <p:transition spd="slow">
    <p:wip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kumimoji="1" lang="en-US" altLang="zh-CN" dirty="0"/>
              <a:t>01</a:t>
            </a:r>
            <a:endParaRPr kumimoji="1"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kumimoji="1" lang="zh-CN" altLang="en-US" dirty="0"/>
              <a:t>我们做了什么？</a:t>
            </a:r>
          </a:p>
        </p:txBody>
      </p:sp>
    </p:spTree>
    <p:extLst>
      <p:ext uri="{BB962C8B-B14F-4D97-AF65-F5344CB8AC3E}">
        <p14:creationId xmlns:p14="http://schemas.microsoft.com/office/powerpoint/2010/main" val="4860060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dirty="0"/>
              <a:t>01-1 Excel</a:t>
            </a:r>
            <a:r>
              <a:rPr kumimoji="1" lang="zh-CN" altLang="en-US" dirty="0"/>
              <a:t>插件</a:t>
            </a: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5506" y="1583184"/>
            <a:ext cx="5081715" cy="3691632"/>
          </a:xfrm>
          <a:prstGeom prst="roundRect">
            <a:avLst>
              <a:gd name="adj" fmla="val 2368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41303" y="1583184"/>
            <a:ext cx="5925190" cy="3963628"/>
          </a:xfrm>
          <a:prstGeom prst="roundRect">
            <a:avLst>
              <a:gd name="adj" fmla="val 2368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93192" y="1244996"/>
            <a:ext cx="5405615" cy="9547931"/>
          </a:xfrm>
          <a:prstGeom prst="roundRect">
            <a:avLst>
              <a:gd name="adj" fmla="val 2368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16167576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图片 1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6127" y="979628"/>
            <a:ext cx="10577890" cy="5098575"/>
          </a:xfrm>
          <a:prstGeom prst="roundRect">
            <a:avLst>
              <a:gd name="adj" fmla="val 2368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dirty="0"/>
              <a:t>01-2</a:t>
            </a:r>
            <a:r>
              <a:rPr kumimoji="1" lang="zh-CN" altLang="en-US" dirty="0"/>
              <a:t> 青云上搭建服务器与神经网络</a:t>
            </a:r>
          </a:p>
        </p:txBody>
      </p:sp>
    </p:spTree>
    <p:extLst>
      <p:ext uri="{BB962C8B-B14F-4D97-AF65-F5344CB8AC3E}">
        <p14:creationId xmlns:p14="http://schemas.microsoft.com/office/powerpoint/2010/main" val="12062669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dirty="0"/>
              <a:t>01-3</a:t>
            </a:r>
            <a:r>
              <a:rPr kumimoji="1" lang="zh-CN" altLang="en-US" dirty="0"/>
              <a:t> </a:t>
            </a:r>
            <a:r>
              <a:rPr kumimoji="1" lang="en-US" altLang="zh-CN" dirty="0"/>
              <a:t>QnA Maker </a:t>
            </a:r>
            <a:r>
              <a:rPr kumimoji="1" lang="zh-CN" altLang="en-US" dirty="0"/>
              <a:t>对话</a:t>
            </a: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E3371E1A-5464-4CB9-A43C-6733DF5F9E6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16672" y="424488"/>
            <a:ext cx="3790476" cy="6276190"/>
          </a:xfrm>
          <a:prstGeom prst="rect">
            <a:avLst/>
          </a:prstGeom>
        </p:spPr>
      </p:pic>
      <p:pic>
        <p:nvPicPr>
          <p:cNvPr id="13" name="图片 12">
            <a:extLst>
              <a:ext uri="{FF2B5EF4-FFF2-40B4-BE49-F238E27FC236}">
                <a16:creationId xmlns:a16="http://schemas.microsoft.com/office/drawing/2014/main" id="{63BE94E0-AF6B-4637-8DFE-3EFC4CA64CF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4125" y="1791723"/>
            <a:ext cx="7026711" cy="4189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10835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dirty="0"/>
              <a:t>01-4</a:t>
            </a:r>
            <a:r>
              <a:rPr kumimoji="1" lang="zh-CN" altLang="en-US" dirty="0"/>
              <a:t> 在微信中查询植物状态</a:t>
            </a:r>
          </a:p>
        </p:txBody>
      </p:sp>
      <p:pic>
        <p:nvPicPr>
          <p:cNvPr id="4" name="图片 3" descr="图片包含 屏幕截图&#10;&#10;已生成极高可信度的说明">
            <a:extLst>
              <a:ext uri="{FF2B5EF4-FFF2-40B4-BE49-F238E27FC236}">
                <a16:creationId xmlns:a16="http://schemas.microsoft.com/office/drawing/2014/main" id="{5677D726-ED86-45AB-AC44-B00227E098A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72342" y="0"/>
            <a:ext cx="426084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37822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kumimoji="1" lang="en-US" altLang="zh-CN" dirty="0"/>
              <a:t>02</a:t>
            </a:r>
            <a:endParaRPr kumimoji="1"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6"/>
          </p:nvPr>
        </p:nvSpPr>
        <p:spPr>
          <a:xfrm>
            <a:off x="3975518" y="3122780"/>
            <a:ext cx="4742986" cy="825190"/>
          </a:xfrm>
        </p:spPr>
        <p:txBody>
          <a:bodyPr/>
          <a:lstStyle/>
          <a:p>
            <a:r>
              <a:rPr kumimoji="1" lang="zh-CN" altLang="en-US" dirty="0"/>
              <a:t>为什么要做这个？</a:t>
            </a:r>
          </a:p>
        </p:txBody>
      </p:sp>
    </p:spTree>
    <p:extLst>
      <p:ext uri="{BB962C8B-B14F-4D97-AF65-F5344CB8AC3E}">
        <p14:creationId xmlns:p14="http://schemas.microsoft.com/office/powerpoint/2010/main" val="7771344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kumimoji="1" lang="en-US" altLang="zh-CN" dirty="0"/>
              <a:t>03</a:t>
            </a:r>
            <a:endParaRPr kumimoji="1"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kumimoji="1" lang="zh-CN" altLang="en-US" dirty="0"/>
              <a:t>怎么做的？</a:t>
            </a:r>
          </a:p>
        </p:txBody>
      </p:sp>
      <p:pic>
        <p:nvPicPr>
          <p:cNvPr id="4" name="图片 3">
            <a:hlinkClick r:id="rId2"/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81600" y="6250656"/>
            <a:ext cx="1828800" cy="2438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15253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</p:sld>
</file>

<file path=ppt/theme/theme1.xml><?xml version="1.0" encoding="utf-8"?>
<a:theme xmlns:a="http://schemas.openxmlformats.org/drawingml/2006/main" name="模板页面">
  <a:themeElements>
    <a:clrScheme name="自定义 39">
      <a:dk1>
        <a:srgbClr val="000000"/>
      </a:dk1>
      <a:lt1>
        <a:srgbClr val="FFFFFF"/>
      </a:lt1>
      <a:dk2>
        <a:srgbClr val="000000"/>
      </a:dk2>
      <a:lt2>
        <a:srgbClr val="FFFDFD"/>
      </a:lt2>
      <a:accent1>
        <a:srgbClr val="39A9DE"/>
      </a:accent1>
      <a:accent2>
        <a:srgbClr val="838FD4"/>
      </a:accent2>
      <a:accent3>
        <a:srgbClr val="41C0B8"/>
      </a:accent3>
      <a:accent4>
        <a:srgbClr val="91CE6F"/>
      </a:accent4>
      <a:accent5>
        <a:srgbClr val="A0CD4E"/>
      </a:accent5>
      <a:accent6>
        <a:srgbClr val="515151"/>
      </a:accent6>
      <a:hlink>
        <a:srgbClr val="0563C1"/>
      </a:hlink>
      <a:folHlink>
        <a:srgbClr val="954F72"/>
      </a:folHlink>
    </a:clrScheme>
    <a:fontScheme name="自定义 46">
      <a:majorFont>
        <a:latin typeface="微软雅黑"/>
        <a:ea typeface="微软雅黑"/>
        <a:cs typeface=""/>
      </a:majorFont>
      <a:minorFont>
        <a:latin typeface="微软雅黑"/>
        <a:ea typeface="微软雅黑"/>
        <a:cs typeface="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 kumimoji="1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PLUS">
  <a:themeElements>
    <a:clrScheme name="Office 主题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主题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553</TotalTime>
  <Words>384</Words>
  <Application>Microsoft Office PowerPoint</Application>
  <PresentationFormat>宽屏</PresentationFormat>
  <Paragraphs>59</Paragraphs>
  <Slides>13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13</vt:i4>
      </vt:variant>
    </vt:vector>
  </HeadingPairs>
  <TitlesOfParts>
    <vt:vector size="19" baseType="lpstr">
      <vt:lpstr>Microsoft YaHei</vt:lpstr>
      <vt:lpstr>Microsoft YaHei</vt:lpstr>
      <vt:lpstr>Arial</vt:lpstr>
      <vt:lpstr>Segoe UI Light</vt:lpstr>
      <vt:lpstr>模板页面</vt:lpstr>
      <vt:lpstr>OfficePLUS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subject/>
  <dc:creator>OfficePLUS</dc:creator>
  <cp:keywords/>
  <dc:description/>
  <cp:lastModifiedBy>Sangyu Li</cp:lastModifiedBy>
  <cp:revision>113</cp:revision>
  <dcterms:created xsi:type="dcterms:W3CDTF">2015-08-18T02:51:41Z</dcterms:created>
  <dcterms:modified xsi:type="dcterms:W3CDTF">2018-06-03T03:03:11Z</dcterms:modified>
  <cp:category/>
</cp:coreProperties>
</file>

<file path=docProps/thumbnail.jpeg>
</file>